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5"/>
  </p:notesMasterIdLst>
  <p:sldIdLst>
    <p:sldId id="256" r:id="rId2"/>
    <p:sldId id="258" r:id="rId3"/>
    <p:sldId id="260" r:id="rId4"/>
    <p:sldId id="262" r:id="rId5"/>
    <p:sldId id="259" r:id="rId6"/>
    <p:sldId id="278" r:id="rId7"/>
    <p:sldId id="261" r:id="rId8"/>
    <p:sldId id="308" r:id="rId9"/>
    <p:sldId id="263" r:id="rId10"/>
    <p:sldId id="270" r:id="rId11"/>
    <p:sldId id="267" r:id="rId12"/>
    <p:sldId id="310" r:id="rId13"/>
    <p:sldId id="309" r:id="rId14"/>
    <p:sldId id="311" r:id="rId15"/>
    <p:sldId id="265" r:id="rId16"/>
    <p:sldId id="280" r:id="rId17"/>
    <p:sldId id="281" r:id="rId18"/>
    <p:sldId id="312" r:id="rId19"/>
    <p:sldId id="313" r:id="rId20"/>
    <p:sldId id="314" r:id="rId21"/>
    <p:sldId id="315" r:id="rId22"/>
    <p:sldId id="327" r:id="rId23"/>
    <p:sldId id="288" r:id="rId24"/>
  </p:sldIdLst>
  <p:sldSz cx="9144000" cy="5143500" type="screen16x9"/>
  <p:notesSz cx="6858000" cy="9144000"/>
  <p:embeddedFontLst>
    <p:embeddedFont>
      <p:font typeface="Fira Sans Extra Condensed Medium" panose="020B0604020202020204" charset="0"/>
      <p:regular r:id="rId26"/>
      <p:bold r:id="rId27"/>
      <p:italic r:id="rId28"/>
      <p:boldItalic r:id="rId29"/>
    </p:embeddedFont>
    <p:embeddedFont>
      <p:font typeface="Microsoft JhengHei UI Light" panose="020B0304030504040204" pitchFamily="34" charset="-120"/>
      <p:regular r:id="rId30"/>
    </p:embeddedFont>
    <p:embeddedFont>
      <p:font typeface="Righteous" panose="020B0604020202020204" charset="0"/>
      <p:regular r:id="rId31"/>
    </p:embeddedFont>
    <p:embeddedFont>
      <p:font typeface="Varela Round" panose="020B0604020202020204" charset="-79"/>
      <p:regular r:id="rId32"/>
    </p:embeddedFont>
    <p:embeddedFont>
      <p:font typeface="Work Sans Regular"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228AF7-0D75-4238-9C71-82BEDC7CF81A}">
  <a:tblStyle styleId="{46228AF7-0D75-4238-9C71-82BEDC7CF8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BF62B3B-0AB1-4026-98F0-BAA7A4589CC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27" d="100"/>
          <a:sy n="127" d="100"/>
        </p:scale>
        <p:origin x="-72"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F32C01-846D-478C-809B-7DDE94FE3EB2}" type="doc">
      <dgm:prSet loTypeId="urn:microsoft.com/office/officeart/2005/8/layout/default" loCatId="list" qsTypeId="urn:microsoft.com/office/officeart/2005/8/quickstyle/3d3" qsCatId="3D" csTypeId="urn:microsoft.com/office/officeart/2005/8/colors/accent3_2" csCatId="accent3" phldr="1"/>
      <dgm:spPr/>
      <dgm:t>
        <a:bodyPr/>
        <a:lstStyle/>
        <a:p>
          <a:endParaRPr lang="en-US"/>
        </a:p>
      </dgm:t>
    </dgm:pt>
    <dgm:pt modelId="{7FB4E252-4AB1-4B33-9758-2E5D5C5DBE73}">
      <dgm:prSet phldrT="[Text]" custT="1"/>
      <dgm:spPr/>
      <dgm:t>
        <a:bodyPr/>
        <a:lstStyle/>
        <a:p>
          <a:r>
            <a:rPr lang="en-GB" sz="1800" dirty="0"/>
            <a:t>Step out of the Boat and walk on water</a:t>
          </a:r>
          <a:endParaRPr lang="en-US" sz="1800" dirty="0"/>
        </a:p>
      </dgm:t>
    </dgm:pt>
    <dgm:pt modelId="{EFE92E4F-6A50-490B-92B8-7476B30BC092}" type="parTrans" cxnId="{BD4C87E1-615E-4862-8F74-5A300E56482E}">
      <dgm:prSet/>
      <dgm:spPr/>
      <dgm:t>
        <a:bodyPr/>
        <a:lstStyle/>
        <a:p>
          <a:endParaRPr lang="en-US"/>
        </a:p>
      </dgm:t>
    </dgm:pt>
    <dgm:pt modelId="{1462B344-2E17-48D7-800D-92C3C9E73B54}" type="sibTrans" cxnId="{BD4C87E1-615E-4862-8F74-5A300E56482E}">
      <dgm:prSet/>
      <dgm:spPr/>
      <dgm:t>
        <a:bodyPr/>
        <a:lstStyle/>
        <a:p>
          <a:endParaRPr lang="en-US"/>
        </a:p>
      </dgm:t>
    </dgm:pt>
    <dgm:pt modelId="{AFAA206D-90B0-4D3D-BBCE-2F10EC08F9E9}">
      <dgm:prSet phldrT="[Text]" custT="1"/>
      <dgm:spPr/>
      <dgm:t>
        <a:bodyPr/>
        <a:lstStyle/>
        <a:p>
          <a:r>
            <a:rPr lang="en-GB" sz="1600" dirty="0"/>
            <a:t>Stay in the Boat and watch someone else do it</a:t>
          </a:r>
          <a:endParaRPr lang="en-US" sz="1600" dirty="0"/>
        </a:p>
      </dgm:t>
    </dgm:pt>
    <dgm:pt modelId="{7C44618B-86B6-45DB-9C08-57CF514FFB60}" type="parTrans" cxnId="{2A7027DB-B744-4DFE-BEFD-E4F652C33CCE}">
      <dgm:prSet/>
      <dgm:spPr/>
      <dgm:t>
        <a:bodyPr/>
        <a:lstStyle/>
        <a:p>
          <a:endParaRPr lang="en-US"/>
        </a:p>
      </dgm:t>
    </dgm:pt>
    <dgm:pt modelId="{0FF05621-586C-4440-A371-08FCAA53C9AA}" type="sibTrans" cxnId="{2A7027DB-B744-4DFE-BEFD-E4F652C33CCE}">
      <dgm:prSet/>
      <dgm:spPr/>
      <dgm:t>
        <a:bodyPr/>
        <a:lstStyle/>
        <a:p>
          <a:endParaRPr lang="en-US"/>
        </a:p>
      </dgm:t>
    </dgm:pt>
    <dgm:pt modelId="{6D35A8C0-5E10-49F9-8231-E6E35DE8F04B}" type="pres">
      <dgm:prSet presAssocID="{F8F32C01-846D-478C-809B-7DDE94FE3EB2}" presName="diagram" presStyleCnt="0">
        <dgm:presLayoutVars>
          <dgm:dir/>
          <dgm:resizeHandles val="exact"/>
        </dgm:presLayoutVars>
      </dgm:prSet>
      <dgm:spPr/>
    </dgm:pt>
    <dgm:pt modelId="{3FC2BE9E-FB03-4B24-BF87-11E322094278}" type="pres">
      <dgm:prSet presAssocID="{7FB4E252-4AB1-4B33-9758-2E5D5C5DBE73}" presName="node" presStyleLbl="node1" presStyleIdx="0" presStyleCnt="2" custLinFactX="13968" custLinFactNeighborX="100000" custLinFactNeighborY="750">
        <dgm:presLayoutVars>
          <dgm:bulletEnabled val="1"/>
        </dgm:presLayoutVars>
      </dgm:prSet>
      <dgm:spPr/>
    </dgm:pt>
    <dgm:pt modelId="{1A4DC3A7-DC4B-43B0-8E8D-E8A6B8B53ED4}" type="pres">
      <dgm:prSet presAssocID="{1462B344-2E17-48D7-800D-92C3C9E73B54}" presName="sibTrans" presStyleCnt="0"/>
      <dgm:spPr/>
    </dgm:pt>
    <dgm:pt modelId="{A2A85589-7A26-43AF-9308-47F67476DA8A}" type="pres">
      <dgm:prSet presAssocID="{AFAA206D-90B0-4D3D-BBCE-2F10EC08F9E9}" presName="node" presStyleLbl="node1" presStyleIdx="1" presStyleCnt="2" custLinFactX="-18508" custLinFactNeighborX="-100000" custLinFactNeighborY="750">
        <dgm:presLayoutVars>
          <dgm:bulletEnabled val="1"/>
        </dgm:presLayoutVars>
      </dgm:prSet>
      <dgm:spPr/>
    </dgm:pt>
  </dgm:ptLst>
  <dgm:cxnLst>
    <dgm:cxn modelId="{682A7116-90E1-4DC1-9975-ECBEB8D1BE63}" type="presOf" srcId="{F8F32C01-846D-478C-809B-7DDE94FE3EB2}" destId="{6D35A8C0-5E10-49F9-8231-E6E35DE8F04B}" srcOrd="0" destOrd="0" presId="urn:microsoft.com/office/officeart/2005/8/layout/default"/>
    <dgm:cxn modelId="{3C070A7B-166D-4B14-8D27-50F704AA99E4}" type="presOf" srcId="{AFAA206D-90B0-4D3D-BBCE-2F10EC08F9E9}" destId="{A2A85589-7A26-43AF-9308-47F67476DA8A}" srcOrd="0" destOrd="0" presId="urn:microsoft.com/office/officeart/2005/8/layout/default"/>
    <dgm:cxn modelId="{2A7027DB-B744-4DFE-BEFD-E4F652C33CCE}" srcId="{F8F32C01-846D-478C-809B-7DDE94FE3EB2}" destId="{AFAA206D-90B0-4D3D-BBCE-2F10EC08F9E9}" srcOrd="1" destOrd="0" parTransId="{7C44618B-86B6-45DB-9C08-57CF514FFB60}" sibTransId="{0FF05621-586C-4440-A371-08FCAA53C9AA}"/>
    <dgm:cxn modelId="{BD4C87E1-615E-4862-8F74-5A300E56482E}" srcId="{F8F32C01-846D-478C-809B-7DDE94FE3EB2}" destId="{7FB4E252-4AB1-4B33-9758-2E5D5C5DBE73}" srcOrd="0" destOrd="0" parTransId="{EFE92E4F-6A50-490B-92B8-7476B30BC092}" sibTransId="{1462B344-2E17-48D7-800D-92C3C9E73B54}"/>
    <dgm:cxn modelId="{E59BB1E1-9434-4B1F-9671-F2A2E5050A91}" type="presOf" srcId="{7FB4E252-4AB1-4B33-9758-2E5D5C5DBE73}" destId="{3FC2BE9E-FB03-4B24-BF87-11E322094278}" srcOrd="0" destOrd="0" presId="urn:microsoft.com/office/officeart/2005/8/layout/default"/>
    <dgm:cxn modelId="{8F23E4E2-16EA-45D2-9057-0A655B21FD46}" type="presParOf" srcId="{6D35A8C0-5E10-49F9-8231-E6E35DE8F04B}" destId="{3FC2BE9E-FB03-4B24-BF87-11E322094278}" srcOrd="0" destOrd="0" presId="urn:microsoft.com/office/officeart/2005/8/layout/default"/>
    <dgm:cxn modelId="{1C44ADFA-2472-4781-89F1-8C92EF0E5862}" type="presParOf" srcId="{6D35A8C0-5E10-49F9-8231-E6E35DE8F04B}" destId="{1A4DC3A7-DC4B-43B0-8E8D-E8A6B8B53ED4}" srcOrd="1" destOrd="0" presId="urn:microsoft.com/office/officeart/2005/8/layout/default"/>
    <dgm:cxn modelId="{05F3ED1A-748B-4F3E-9EEF-E2B28B3F7398}" type="presParOf" srcId="{6D35A8C0-5E10-49F9-8231-E6E35DE8F04B}" destId="{A2A85589-7A26-43AF-9308-47F67476DA8A}" srcOrd="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2BE9E-FB03-4B24-BF87-11E322094278}">
      <dsp:nvSpPr>
        <dsp:cNvPr id="0" name=""/>
        <dsp:cNvSpPr/>
      </dsp:nvSpPr>
      <dsp:spPr>
        <a:xfrm>
          <a:off x="3701640" y="1380"/>
          <a:ext cx="1932979" cy="1159787"/>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Step out of the Boat and walk on water</a:t>
          </a:r>
          <a:endParaRPr lang="en-US" sz="1800" kern="1200" dirty="0"/>
        </a:p>
      </dsp:txBody>
      <dsp:txXfrm>
        <a:off x="3701640" y="1380"/>
        <a:ext cx="1932979" cy="1159787"/>
      </dsp:txXfrm>
    </dsp:sp>
    <dsp:sp modelId="{A2A85589-7A26-43AF-9308-47F67476DA8A}">
      <dsp:nvSpPr>
        <dsp:cNvPr id="0" name=""/>
        <dsp:cNvSpPr/>
      </dsp:nvSpPr>
      <dsp:spPr>
        <a:xfrm>
          <a:off x="1334204" y="1380"/>
          <a:ext cx="1932979" cy="1159787"/>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Stay in the Boat and watch someone else do it</a:t>
          </a:r>
          <a:endParaRPr lang="en-US" sz="1600" kern="1200" dirty="0"/>
        </a:p>
      </dsp:txBody>
      <dsp:txXfrm>
        <a:off x="1334204" y="1380"/>
        <a:ext cx="1932979" cy="11597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63012df1a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63012df1a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63012df1a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63012df1a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8434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3012df1a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63012df1a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4711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63012df1a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63012df1a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63012df1a5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63012df1a5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63012df1a5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63012df1a5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63012df1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63012df1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9491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63012df1a5_0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g63012df1a5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63012df1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63012df1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3012df1a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63012df1a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3012df1a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3012df1a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6310a5ef2f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6310a5ef2f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63012df1a5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63012df1a5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63012df1a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63012df1a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63012df1a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63012df1a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63012df1a5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63012df1a5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001902" y="2100325"/>
            <a:ext cx="5100000" cy="1887900"/>
          </a:xfrm>
          <a:prstGeom prst="rect">
            <a:avLst/>
          </a:prstGeom>
        </p:spPr>
        <p:txBody>
          <a:bodyPr spcFirstLastPara="1" wrap="square" lIns="91425" tIns="91425" rIns="91425" bIns="91425" anchor="b" anchorCtr="0">
            <a:noAutofit/>
          </a:bodyPr>
          <a:lstStyle>
            <a:lvl1pPr lvl="0" algn="r" rtl="0">
              <a:spcBef>
                <a:spcPts val="0"/>
              </a:spcBef>
              <a:spcAft>
                <a:spcPts val="0"/>
              </a:spcAft>
              <a:buSzPts val="9600"/>
              <a:buNone/>
              <a:defRPr sz="96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endParaRPr/>
          </a:p>
        </p:txBody>
      </p:sp>
      <p:sp>
        <p:nvSpPr>
          <p:cNvPr id="10" name="Google Shape;10;p2"/>
          <p:cNvSpPr txBox="1">
            <a:spLocks noGrp="1"/>
          </p:cNvSpPr>
          <p:nvPr>
            <p:ph type="subTitle" idx="1"/>
          </p:nvPr>
        </p:nvSpPr>
        <p:spPr>
          <a:xfrm>
            <a:off x="707781" y="3528899"/>
            <a:ext cx="2087400" cy="67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Headline 2">
  <p:cSld name="CUSTOM_11">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5735301" y="2311315"/>
            <a:ext cx="279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30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64" name="Google Shape;64;p14"/>
          <p:cNvSpPr txBox="1">
            <a:spLocks noGrp="1"/>
          </p:cNvSpPr>
          <p:nvPr>
            <p:ph type="subTitle" idx="1"/>
          </p:nvPr>
        </p:nvSpPr>
        <p:spPr>
          <a:xfrm>
            <a:off x="5985524" y="2780870"/>
            <a:ext cx="25416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5" name="Google Shape;65;p14"/>
          <p:cNvSpPr txBox="1">
            <a:spLocks noGrp="1"/>
          </p:cNvSpPr>
          <p:nvPr>
            <p:ph type="title" idx="2" hasCustomPrompt="1"/>
          </p:nvPr>
        </p:nvSpPr>
        <p:spPr>
          <a:xfrm>
            <a:off x="6773458" y="1717600"/>
            <a:ext cx="17538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30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291122" y="44132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6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15"/>
          <p:cNvSpPr txBox="1">
            <a:spLocks noGrp="1"/>
          </p:cNvSpPr>
          <p:nvPr>
            <p:ph type="subTitle" idx="1"/>
          </p:nvPr>
        </p:nvSpPr>
        <p:spPr>
          <a:xfrm>
            <a:off x="5714999" y="2109700"/>
            <a:ext cx="2621400" cy="12351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15"/>
          <p:cNvSpPr txBox="1"/>
          <p:nvPr/>
        </p:nvSpPr>
        <p:spPr>
          <a:xfrm>
            <a:off x="620474" y="3818048"/>
            <a:ext cx="3350700" cy="93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00"/>
              </a:spcBef>
              <a:spcAft>
                <a:spcPts val="0"/>
              </a:spcAft>
              <a:buNone/>
            </a:pPr>
            <a:r>
              <a:rPr lang="en" sz="1000">
                <a:solidFill>
                  <a:schemeClr val="lt1"/>
                </a:solidFill>
                <a:latin typeface="Work Sans Regular"/>
                <a:ea typeface="Work Sans Regular"/>
                <a:cs typeface="Work Sans Regular"/>
                <a:sym typeface="Work Sans Regular"/>
              </a:rPr>
              <a:t>CREDITS: This presentation template was created by </a:t>
            </a:r>
            <a:r>
              <a:rPr lang="en" sz="1000">
                <a:solidFill>
                  <a:schemeClr val="lt1"/>
                </a:solidFill>
                <a:uFill>
                  <a:noFill/>
                </a:uFill>
                <a:latin typeface="Work Sans Regular"/>
                <a:ea typeface="Work Sans Regular"/>
                <a:cs typeface="Work Sans Regular"/>
                <a:sym typeface="Work Sans Regular"/>
                <a:hlinkClick r:id="rId2">
                  <a:extLst>
                    <a:ext uri="{A12FA001-AC4F-418D-AE19-62706E023703}">
                      <ahyp:hlinkClr xmlns:ahyp="http://schemas.microsoft.com/office/drawing/2018/hyperlinkcolor" val="tx"/>
                    </a:ext>
                  </a:extLst>
                </a:hlinkClick>
              </a:rPr>
              <a:t>Slidesgo</a:t>
            </a:r>
            <a:r>
              <a:rPr lang="en" sz="1000">
                <a:solidFill>
                  <a:schemeClr val="lt1"/>
                </a:solidFill>
                <a:latin typeface="Work Sans Regular"/>
                <a:ea typeface="Work Sans Regular"/>
                <a:cs typeface="Work Sans Regular"/>
                <a:sym typeface="Work Sans Regular"/>
              </a:rPr>
              <a:t>, including icons by </a:t>
            </a:r>
            <a:r>
              <a:rPr lang="en" sz="1000">
                <a:solidFill>
                  <a:schemeClr val="lt1"/>
                </a:solidFill>
                <a:uFill>
                  <a:noFill/>
                </a:uFill>
                <a:latin typeface="Work Sans Regular"/>
                <a:ea typeface="Work Sans Regular"/>
                <a:cs typeface="Work Sans Regular"/>
                <a:sym typeface="Work Sans Regular"/>
                <a:hlinkClick r:id="rId3">
                  <a:extLst>
                    <a:ext uri="{A12FA001-AC4F-418D-AE19-62706E023703}">
                      <ahyp:hlinkClr xmlns:ahyp="http://schemas.microsoft.com/office/drawing/2018/hyperlinkcolor" val="tx"/>
                    </a:ext>
                  </a:extLst>
                </a:hlinkClick>
              </a:rPr>
              <a:t>Flaticon</a:t>
            </a:r>
            <a:r>
              <a:rPr lang="en" sz="1000">
                <a:solidFill>
                  <a:schemeClr val="lt1"/>
                </a:solidFill>
                <a:latin typeface="Work Sans Regular"/>
                <a:ea typeface="Work Sans Regular"/>
                <a:cs typeface="Work Sans Regular"/>
                <a:sym typeface="Work Sans Regular"/>
              </a:rPr>
              <a:t>, and infographics &amp; images by </a:t>
            </a:r>
            <a:r>
              <a:rPr lang="en" sz="1000">
                <a:solidFill>
                  <a:schemeClr val="lt1"/>
                </a:solidFill>
                <a:uFill>
                  <a:noFill/>
                </a:uFill>
                <a:latin typeface="Work Sans Regular"/>
                <a:ea typeface="Work Sans Regular"/>
                <a:cs typeface="Work Sans Regular"/>
                <a:sym typeface="Work Sans Regular"/>
                <a:hlinkClick r:id="rId4">
                  <a:extLst>
                    <a:ext uri="{A12FA001-AC4F-418D-AE19-62706E023703}">
                      <ahyp:hlinkClr xmlns:ahyp="http://schemas.microsoft.com/office/drawing/2018/hyperlinkcolor" val="tx"/>
                    </a:ext>
                  </a:extLst>
                </a:hlinkClick>
              </a:rPr>
              <a:t>Freepik</a:t>
            </a:r>
            <a:endParaRPr>
              <a:solidFill>
                <a:schemeClr val="lt1"/>
              </a:solidFill>
              <a:latin typeface="Work Sans Regular"/>
              <a:ea typeface="Work Sans Regular"/>
              <a:cs typeface="Work Sans Regular"/>
              <a:sym typeface="Work Sans Regular"/>
            </a:endParaRPr>
          </a:p>
          <a:p>
            <a:pPr marL="0" lvl="0" indent="0" algn="l" rtl="0">
              <a:spcBef>
                <a:spcPts val="0"/>
              </a:spcBef>
              <a:spcAft>
                <a:spcPts val="0"/>
              </a:spcAft>
              <a:buNone/>
            </a:pPr>
            <a:endParaRPr>
              <a:solidFill>
                <a:schemeClr val="lt1"/>
              </a:solidFill>
              <a:latin typeface="Work Sans Regular"/>
              <a:ea typeface="Work Sans Regular"/>
              <a:cs typeface="Work Sans Regular"/>
              <a:sym typeface="Work Sans Regular"/>
            </a:endParaRPr>
          </a:p>
          <a:p>
            <a:pPr marL="0" lvl="0" indent="0" algn="l" rtl="0">
              <a:lnSpc>
                <a:spcPct val="115000"/>
              </a:lnSpc>
              <a:spcBef>
                <a:spcPts val="300"/>
              </a:spcBef>
              <a:spcAft>
                <a:spcPts val="0"/>
              </a:spcAft>
              <a:buNone/>
            </a:pPr>
            <a:endParaRPr sz="1000">
              <a:solidFill>
                <a:schemeClr val="lt1"/>
              </a:solidFill>
              <a:latin typeface="Work Sans Regular"/>
              <a:ea typeface="Work Sans Regular"/>
              <a:cs typeface="Work Sans Regular"/>
              <a:sym typeface="Work Sans Regul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6"/>
          <p:cNvSpPr txBox="1">
            <a:spLocks noGrp="1"/>
          </p:cNvSpPr>
          <p:nvPr>
            <p:ph type="subTitle" idx="1"/>
          </p:nvPr>
        </p:nvSpPr>
        <p:spPr>
          <a:xfrm flipH="1">
            <a:off x="6349425" y="2108394"/>
            <a:ext cx="2195400" cy="932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4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72" name="Google Shape;72;p16"/>
          <p:cNvSpPr txBox="1">
            <a:spLocks noGrp="1"/>
          </p:cNvSpPr>
          <p:nvPr>
            <p:ph type="title"/>
          </p:nvPr>
        </p:nvSpPr>
        <p:spPr>
          <a:xfrm rot="-5400000">
            <a:off x="-1021401" y="2252550"/>
            <a:ext cx="3657600" cy="64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8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eadline 3">
  <p:cSld name="CUSTOM_12">
    <p:spTree>
      <p:nvGrpSpPr>
        <p:cNvPr id="1" name="Shape 111"/>
        <p:cNvGrpSpPr/>
        <p:nvPr/>
      </p:nvGrpSpPr>
      <p:grpSpPr>
        <a:xfrm>
          <a:off x="0" y="0"/>
          <a:ext cx="0" cy="0"/>
          <a:chOff x="0" y="0"/>
          <a:chExt cx="0" cy="0"/>
        </a:xfrm>
      </p:grpSpPr>
      <p:sp>
        <p:nvSpPr>
          <p:cNvPr id="112" name="Google Shape;112;p21"/>
          <p:cNvSpPr txBox="1">
            <a:spLocks noGrp="1"/>
          </p:cNvSpPr>
          <p:nvPr>
            <p:ph type="ctrTitle"/>
          </p:nvPr>
        </p:nvSpPr>
        <p:spPr>
          <a:xfrm>
            <a:off x="2021610" y="4205550"/>
            <a:ext cx="2845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30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113" name="Google Shape;113;p21"/>
          <p:cNvSpPr txBox="1">
            <a:spLocks noGrp="1"/>
          </p:cNvSpPr>
          <p:nvPr>
            <p:ph type="subTitle" idx="1"/>
          </p:nvPr>
        </p:nvSpPr>
        <p:spPr>
          <a:xfrm>
            <a:off x="4395528" y="4118203"/>
            <a:ext cx="27378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14" name="Google Shape;114;p21"/>
          <p:cNvSpPr txBox="1">
            <a:spLocks noGrp="1"/>
          </p:cNvSpPr>
          <p:nvPr>
            <p:ph type="title" idx="2" hasCustomPrompt="1"/>
          </p:nvPr>
        </p:nvSpPr>
        <p:spPr>
          <a:xfrm>
            <a:off x="2021623" y="3607453"/>
            <a:ext cx="17538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30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5"/>
        <p:cNvGrpSpPr/>
        <p:nvPr/>
      </p:nvGrpSpPr>
      <p:grpSpPr>
        <a:xfrm>
          <a:off x="0" y="0"/>
          <a:ext cx="0" cy="0"/>
          <a:chOff x="0" y="0"/>
          <a:chExt cx="0" cy="0"/>
        </a:xfrm>
      </p:grpSpPr>
      <p:sp>
        <p:nvSpPr>
          <p:cNvPr id="116" name="Google Shape;116;p22"/>
          <p:cNvSpPr txBox="1">
            <a:spLocks noGrp="1"/>
          </p:cNvSpPr>
          <p:nvPr>
            <p:ph type="subTitle" idx="1"/>
          </p:nvPr>
        </p:nvSpPr>
        <p:spPr>
          <a:xfrm flipH="1">
            <a:off x="3276600" y="3695902"/>
            <a:ext cx="25908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117" name="Google Shape;117;p22"/>
          <p:cNvSpPr txBox="1">
            <a:spLocks noGrp="1"/>
          </p:cNvSpPr>
          <p:nvPr>
            <p:ph type="title" hasCustomPrompt="1"/>
          </p:nvPr>
        </p:nvSpPr>
        <p:spPr>
          <a:xfrm flipH="1">
            <a:off x="1304250" y="1310498"/>
            <a:ext cx="65355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7200"/>
              <a:buNone/>
              <a:defRPr sz="7000"/>
            </a:lvl1pPr>
            <a:lvl2pPr lvl="1"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type="blank">
  <p:cSld name="BLANK">
    <p:spTree>
      <p:nvGrpSpPr>
        <p:cNvPr id="1" name="Shape 14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_1">
    <p:bg>
      <p:bgPr>
        <a:noFill/>
        <a:effectLst/>
      </p:bgPr>
    </p:bg>
    <p:spTree>
      <p:nvGrpSpPr>
        <p:cNvPr id="1" name="Shape 14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flipH="1">
            <a:off x="3502200" y="1165800"/>
            <a:ext cx="4308300" cy="1434300"/>
          </a:xfrm>
          <a:prstGeom prst="rect">
            <a:avLst/>
          </a:prstGeom>
        </p:spPr>
        <p:txBody>
          <a:bodyPr spcFirstLastPara="1" wrap="square" lIns="91425" tIns="91425" rIns="91425" bIns="91425" anchor="ctr" anchorCtr="0">
            <a:noAutofit/>
          </a:bodyPr>
          <a:lstStyle>
            <a:lvl1pPr lvl="0" rtl="0">
              <a:spcBef>
                <a:spcPts val="0"/>
              </a:spcBef>
              <a:spcAft>
                <a:spcPts val="0"/>
              </a:spcAft>
              <a:buSzPts val="9600"/>
              <a:buNone/>
              <a:defRPr sz="8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endParaRPr/>
          </a:p>
        </p:txBody>
      </p:sp>
      <p:sp>
        <p:nvSpPr>
          <p:cNvPr id="13" name="Google Shape;13;p3"/>
          <p:cNvSpPr txBox="1">
            <a:spLocks noGrp="1"/>
          </p:cNvSpPr>
          <p:nvPr>
            <p:ph type="subTitle" idx="1"/>
          </p:nvPr>
        </p:nvSpPr>
        <p:spPr>
          <a:xfrm flipH="1">
            <a:off x="4305300" y="2629650"/>
            <a:ext cx="3505200" cy="670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CUSTOM_14">
    <p:spTree>
      <p:nvGrpSpPr>
        <p:cNvPr id="1" name="Shape 14"/>
        <p:cNvGrpSpPr/>
        <p:nvPr/>
      </p:nvGrpSpPr>
      <p:grpSpPr>
        <a:xfrm>
          <a:off x="0" y="0"/>
          <a:ext cx="0" cy="0"/>
          <a:chOff x="0" y="0"/>
          <a:chExt cx="0" cy="0"/>
        </a:xfrm>
      </p:grpSpPr>
      <p:sp>
        <p:nvSpPr>
          <p:cNvPr id="15" name="Google Shape;15;p4"/>
          <p:cNvSpPr txBox="1">
            <a:spLocks noGrp="1"/>
          </p:cNvSpPr>
          <p:nvPr>
            <p:ph type="ctrTitle"/>
          </p:nvPr>
        </p:nvSpPr>
        <p:spPr>
          <a:xfrm flipH="1">
            <a:off x="3187656" y="1006023"/>
            <a:ext cx="1789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16" name="Google Shape;16;p4"/>
          <p:cNvSpPr txBox="1">
            <a:spLocks noGrp="1"/>
          </p:cNvSpPr>
          <p:nvPr>
            <p:ph type="subTitle" idx="1"/>
          </p:nvPr>
        </p:nvSpPr>
        <p:spPr>
          <a:xfrm flipH="1">
            <a:off x="3187573" y="1467512"/>
            <a:ext cx="16020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7" name="Google Shape;17;p4"/>
          <p:cNvSpPr txBox="1">
            <a:spLocks noGrp="1"/>
          </p:cNvSpPr>
          <p:nvPr>
            <p:ph type="title" idx="2" hasCustomPrompt="1"/>
          </p:nvPr>
        </p:nvSpPr>
        <p:spPr>
          <a:xfrm>
            <a:off x="3671775" y="883818"/>
            <a:ext cx="6111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1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18" name="Google Shape;18;p4"/>
          <p:cNvSpPr txBox="1">
            <a:spLocks noGrp="1"/>
          </p:cNvSpPr>
          <p:nvPr>
            <p:ph type="ctrTitle" idx="3"/>
          </p:nvPr>
        </p:nvSpPr>
        <p:spPr>
          <a:xfrm flipH="1">
            <a:off x="3187656" y="3088253"/>
            <a:ext cx="1789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19" name="Google Shape;19;p4"/>
          <p:cNvSpPr txBox="1">
            <a:spLocks noGrp="1"/>
          </p:cNvSpPr>
          <p:nvPr>
            <p:ph type="subTitle" idx="4"/>
          </p:nvPr>
        </p:nvSpPr>
        <p:spPr>
          <a:xfrm flipH="1">
            <a:off x="3187672" y="3544263"/>
            <a:ext cx="1602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0" name="Google Shape;20;p4"/>
          <p:cNvSpPr txBox="1">
            <a:spLocks noGrp="1"/>
          </p:cNvSpPr>
          <p:nvPr>
            <p:ph type="title" idx="5" hasCustomPrompt="1"/>
          </p:nvPr>
        </p:nvSpPr>
        <p:spPr>
          <a:xfrm>
            <a:off x="3673003" y="2843668"/>
            <a:ext cx="6111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1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1" name="Google Shape;21;p4"/>
          <p:cNvSpPr txBox="1">
            <a:spLocks noGrp="1"/>
          </p:cNvSpPr>
          <p:nvPr>
            <p:ph type="ctrTitle" idx="6"/>
          </p:nvPr>
        </p:nvSpPr>
        <p:spPr>
          <a:xfrm flipH="1">
            <a:off x="6845897" y="1006023"/>
            <a:ext cx="1789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22" name="Google Shape;22;p4"/>
          <p:cNvSpPr txBox="1">
            <a:spLocks noGrp="1"/>
          </p:cNvSpPr>
          <p:nvPr>
            <p:ph type="subTitle" idx="7"/>
          </p:nvPr>
        </p:nvSpPr>
        <p:spPr>
          <a:xfrm flipH="1">
            <a:off x="6845925" y="1467512"/>
            <a:ext cx="17898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 name="Google Shape;23;p4"/>
          <p:cNvSpPr txBox="1">
            <a:spLocks noGrp="1"/>
          </p:cNvSpPr>
          <p:nvPr>
            <p:ph type="title" idx="8" hasCustomPrompt="1"/>
          </p:nvPr>
        </p:nvSpPr>
        <p:spPr>
          <a:xfrm>
            <a:off x="7201626" y="897345"/>
            <a:ext cx="8841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1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4" name="Google Shape;24;p4"/>
          <p:cNvSpPr txBox="1">
            <a:spLocks noGrp="1"/>
          </p:cNvSpPr>
          <p:nvPr>
            <p:ph type="ctrTitle" idx="9"/>
          </p:nvPr>
        </p:nvSpPr>
        <p:spPr>
          <a:xfrm flipH="1">
            <a:off x="6839174" y="3086449"/>
            <a:ext cx="1789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25" name="Google Shape;25;p4"/>
          <p:cNvSpPr txBox="1">
            <a:spLocks noGrp="1"/>
          </p:cNvSpPr>
          <p:nvPr>
            <p:ph type="subTitle" idx="13"/>
          </p:nvPr>
        </p:nvSpPr>
        <p:spPr>
          <a:xfrm flipH="1">
            <a:off x="6839200" y="3544263"/>
            <a:ext cx="17898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6" name="Google Shape;26;p4"/>
          <p:cNvSpPr txBox="1">
            <a:spLocks noGrp="1"/>
          </p:cNvSpPr>
          <p:nvPr>
            <p:ph type="title" idx="14" hasCustomPrompt="1"/>
          </p:nvPr>
        </p:nvSpPr>
        <p:spPr>
          <a:xfrm>
            <a:off x="7201626" y="2842140"/>
            <a:ext cx="8841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1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7" name="Google Shape;27;p4"/>
          <p:cNvSpPr txBox="1">
            <a:spLocks noGrp="1"/>
          </p:cNvSpPr>
          <p:nvPr>
            <p:ph type="title" idx="15"/>
          </p:nvPr>
        </p:nvSpPr>
        <p:spPr>
          <a:xfrm rot="-5400000">
            <a:off x="-1014638" y="2252550"/>
            <a:ext cx="3657600" cy="64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8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28"/>
        <p:cNvGrpSpPr/>
        <p:nvPr/>
      </p:nvGrpSpPr>
      <p:grpSpPr>
        <a:xfrm>
          <a:off x="0" y="0"/>
          <a:ext cx="0" cy="0"/>
          <a:chOff x="0" y="0"/>
          <a:chExt cx="0" cy="0"/>
        </a:xfrm>
      </p:grpSpPr>
      <p:sp>
        <p:nvSpPr>
          <p:cNvPr id="29" name="Google Shape;29;p5"/>
          <p:cNvSpPr txBox="1">
            <a:spLocks noGrp="1"/>
          </p:cNvSpPr>
          <p:nvPr>
            <p:ph type="ctrTitle"/>
          </p:nvPr>
        </p:nvSpPr>
        <p:spPr>
          <a:xfrm flipH="1">
            <a:off x="3989675" y="3032150"/>
            <a:ext cx="3069600" cy="467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1800">
                <a:latin typeface="Work Sans Regular"/>
                <a:ea typeface="Work Sans Regular"/>
                <a:cs typeface="Work Sans Regular"/>
                <a:sym typeface="Work Sans Regular"/>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endParaRPr/>
          </a:p>
        </p:txBody>
      </p:sp>
      <p:sp>
        <p:nvSpPr>
          <p:cNvPr id="30" name="Google Shape;30;p5"/>
          <p:cNvSpPr txBox="1">
            <a:spLocks noGrp="1"/>
          </p:cNvSpPr>
          <p:nvPr>
            <p:ph type="subTitle" idx="1"/>
          </p:nvPr>
        </p:nvSpPr>
        <p:spPr>
          <a:xfrm flipH="1">
            <a:off x="3989675" y="1700925"/>
            <a:ext cx="3382800" cy="1331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sz="1800">
                <a:latin typeface="Varela Round"/>
                <a:ea typeface="Varela Round"/>
                <a:cs typeface="Varela Round"/>
                <a:sym typeface="Varela Round"/>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er 1">
  <p:cSld name="CUSTOM_1">
    <p:spTree>
      <p:nvGrpSpPr>
        <p:cNvPr id="1" name="Shape 31"/>
        <p:cNvGrpSpPr/>
        <p:nvPr/>
      </p:nvGrpSpPr>
      <p:grpSpPr>
        <a:xfrm>
          <a:off x="0" y="0"/>
          <a:ext cx="0" cy="0"/>
          <a:chOff x="0" y="0"/>
          <a:chExt cx="0" cy="0"/>
        </a:xfrm>
      </p:grpSpPr>
      <p:sp>
        <p:nvSpPr>
          <p:cNvPr id="32" name="Google Shape;32;p6"/>
          <p:cNvSpPr txBox="1">
            <a:spLocks noGrp="1"/>
          </p:cNvSpPr>
          <p:nvPr>
            <p:ph type="ctrTitle"/>
          </p:nvPr>
        </p:nvSpPr>
        <p:spPr>
          <a:xfrm>
            <a:off x="617619" y="2317250"/>
            <a:ext cx="2470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30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33" name="Google Shape;33;p6"/>
          <p:cNvSpPr txBox="1">
            <a:spLocks noGrp="1"/>
          </p:cNvSpPr>
          <p:nvPr>
            <p:ph type="subTitle" idx="1"/>
          </p:nvPr>
        </p:nvSpPr>
        <p:spPr>
          <a:xfrm>
            <a:off x="617619" y="2778700"/>
            <a:ext cx="25599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4" name="Google Shape;34;p6"/>
          <p:cNvSpPr txBox="1">
            <a:spLocks noGrp="1"/>
          </p:cNvSpPr>
          <p:nvPr>
            <p:ph type="title" idx="2" hasCustomPrompt="1"/>
          </p:nvPr>
        </p:nvSpPr>
        <p:spPr>
          <a:xfrm>
            <a:off x="617619" y="1714374"/>
            <a:ext cx="839100" cy="5778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500"/>
              <a:buNone/>
              <a:defRPr sz="30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7"/>
          <p:cNvSpPr txBox="1">
            <a:spLocks noGrp="1"/>
          </p:cNvSpPr>
          <p:nvPr>
            <p:ph type="body" idx="1"/>
          </p:nvPr>
        </p:nvSpPr>
        <p:spPr>
          <a:xfrm>
            <a:off x="2739150" y="1457550"/>
            <a:ext cx="4592100" cy="23652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Font typeface="Nunito Light"/>
              <a:buChar char="●"/>
              <a:defRPr sz="1400"/>
            </a:lvl1pPr>
            <a:lvl2pPr marL="914400" lvl="1" indent="-330200" rtl="0">
              <a:spcBef>
                <a:spcPts val="1600"/>
              </a:spcBef>
              <a:spcAft>
                <a:spcPts val="0"/>
              </a:spcAft>
              <a:buSzPts val="1600"/>
              <a:buFont typeface="Nunito Light"/>
              <a:buChar char="○"/>
              <a:defRPr/>
            </a:lvl2pPr>
            <a:lvl3pPr marL="1371600" lvl="2" indent="-323850" rtl="0">
              <a:spcBef>
                <a:spcPts val="1600"/>
              </a:spcBef>
              <a:spcAft>
                <a:spcPts val="0"/>
              </a:spcAft>
              <a:buSzPts val="1500"/>
              <a:buFont typeface="Nunito Light"/>
              <a:buChar char="■"/>
              <a:defRPr/>
            </a:lvl3pPr>
            <a:lvl4pPr marL="1828800" lvl="3" indent="-323850" rtl="0">
              <a:spcBef>
                <a:spcPts val="1600"/>
              </a:spcBef>
              <a:spcAft>
                <a:spcPts val="0"/>
              </a:spcAft>
              <a:buSzPts val="1500"/>
              <a:buFont typeface="Nunito Light"/>
              <a:buChar char="●"/>
              <a:defRPr/>
            </a:lvl4pPr>
            <a:lvl5pPr marL="2286000" lvl="4" indent="-304800" rtl="0">
              <a:spcBef>
                <a:spcPts val="1600"/>
              </a:spcBef>
              <a:spcAft>
                <a:spcPts val="0"/>
              </a:spcAft>
              <a:buSzPts val="1200"/>
              <a:buFont typeface="Nunito Light"/>
              <a:buChar char="○"/>
              <a:defRPr/>
            </a:lvl5pPr>
            <a:lvl6pPr marL="2743200" lvl="5" indent="-304800" rtl="0">
              <a:spcBef>
                <a:spcPts val="1600"/>
              </a:spcBef>
              <a:spcAft>
                <a:spcPts val="0"/>
              </a:spcAft>
              <a:buSzPts val="1200"/>
              <a:buFont typeface="Nunito Light"/>
              <a:buChar char="■"/>
              <a:defRPr/>
            </a:lvl6pPr>
            <a:lvl7pPr marL="3200400" lvl="6" indent="-311150" rtl="0">
              <a:spcBef>
                <a:spcPts val="1600"/>
              </a:spcBef>
              <a:spcAft>
                <a:spcPts val="0"/>
              </a:spcAft>
              <a:buSzPts val="1300"/>
              <a:buFont typeface="Nunito Light"/>
              <a:buChar char="●"/>
              <a:defRPr/>
            </a:lvl7pPr>
            <a:lvl8pPr marL="3657600" lvl="7" indent="-311150" rtl="0">
              <a:spcBef>
                <a:spcPts val="1600"/>
              </a:spcBef>
              <a:spcAft>
                <a:spcPts val="0"/>
              </a:spcAft>
              <a:buSzPts val="1300"/>
              <a:buFont typeface="Nunito Light"/>
              <a:buChar char="○"/>
              <a:defRPr/>
            </a:lvl8pPr>
            <a:lvl9pPr marL="4114800" lvl="8" indent="-304800" rtl="0">
              <a:spcBef>
                <a:spcPts val="1600"/>
              </a:spcBef>
              <a:spcAft>
                <a:spcPts val="1600"/>
              </a:spcAft>
              <a:buSzPts val="1200"/>
              <a:buFont typeface="Nunito Light"/>
              <a:buChar char="■"/>
              <a:defRPr/>
            </a:lvl9pPr>
          </a:lstStyle>
          <a:p>
            <a:endParaRPr/>
          </a:p>
        </p:txBody>
      </p:sp>
      <p:sp>
        <p:nvSpPr>
          <p:cNvPr id="37" name="Google Shape;37;p7"/>
          <p:cNvSpPr txBox="1">
            <a:spLocks noGrp="1"/>
          </p:cNvSpPr>
          <p:nvPr>
            <p:ph type="title"/>
          </p:nvPr>
        </p:nvSpPr>
        <p:spPr>
          <a:xfrm rot="-5400000">
            <a:off x="-1021401" y="2252550"/>
            <a:ext cx="3657600" cy="64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8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8"/>
          <p:cNvSpPr txBox="1">
            <a:spLocks noGrp="1"/>
          </p:cNvSpPr>
          <p:nvPr>
            <p:ph type="ctrTitle"/>
          </p:nvPr>
        </p:nvSpPr>
        <p:spPr>
          <a:xfrm flipH="1">
            <a:off x="5109875" y="684488"/>
            <a:ext cx="15534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40" name="Google Shape;40;p8"/>
          <p:cNvSpPr txBox="1">
            <a:spLocks noGrp="1"/>
          </p:cNvSpPr>
          <p:nvPr>
            <p:ph type="subTitle" idx="1"/>
          </p:nvPr>
        </p:nvSpPr>
        <p:spPr>
          <a:xfrm flipH="1">
            <a:off x="3576800" y="1145950"/>
            <a:ext cx="3130200" cy="1843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1" name="Google Shape;41;p8"/>
          <p:cNvSpPr txBox="1">
            <a:spLocks noGrp="1"/>
          </p:cNvSpPr>
          <p:nvPr>
            <p:ph type="ctrTitle" idx="2"/>
          </p:nvPr>
        </p:nvSpPr>
        <p:spPr>
          <a:xfrm flipH="1">
            <a:off x="3235150" y="2614686"/>
            <a:ext cx="1789800" cy="577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1800"/>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42" name="Google Shape;42;p8"/>
          <p:cNvSpPr txBox="1">
            <a:spLocks noGrp="1"/>
          </p:cNvSpPr>
          <p:nvPr>
            <p:ph type="subTitle" idx="3"/>
          </p:nvPr>
        </p:nvSpPr>
        <p:spPr>
          <a:xfrm flipH="1">
            <a:off x="3235200" y="3076149"/>
            <a:ext cx="3130200" cy="116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3" name="Google Shape;43;p8"/>
          <p:cNvSpPr txBox="1">
            <a:spLocks noGrp="1"/>
          </p:cNvSpPr>
          <p:nvPr>
            <p:ph type="title" idx="4"/>
          </p:nvPr>
        </p:nvSpPr>
        <p:spPr>
          <a:xfrm rot="-5400000">
            <a:off x="-1021401" y="2252550"/>
            <a:ext cx="3657600" cy="64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8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6"/>
        <p:cNvGrpSpPr/>
        <p:nvPr/>
      </p:nvGrpSpPr>
      <p:grpSpPr>
        <a:xfrm>
          <a:off x="0" y="0"/>
          <a:ext cx="0" cy="0"/>
          <a:chOff x="0" y="0"/>
          <a:chExt cx="0" cy="0"/>
        </a:xfrm>
      </p:grpSpPr>
      <p:sp>
        <p:nvSpPr>
          <p:cNvPr id="57" name="Google Shape;57;p12"/>
          <p:cNvSpPr txBox="1">
            <a:spLocks noGrp="1"/>
          </p:cNvSpPr>
          <p:nvPr>
            <p:ph type="body" idx="1"/>
          </p:nvPr>
        </p:nvSpPr>
        <p:spPr>
          <a:xfrm>
            <a:off x="4849300" y="1597798"/>
            <a:ext cx="3303900" cy="1947900"/>
          </a:xfrm>
          <a:prstGeom prst="rect">
            <a:avLst/>
          </a:prstGeom>
        </p:spPr>
        <p:txBody>
          <a:bodyPr spcFirstLastPara="1" wrap="square" lIns="91425" tIns="91425" rIns="91425" bIns="91425" anchor="t" anchorCtr="0">
            <a:noAutofit/>
          </a:bodyPr>
          <a:lstStyle>
            <a:lvl1pPr marL="457200" lvl="0" indent="-304800" algn="r">
              <a:lnSpc>
                <a:spcPct val="100000"/>
              </a:lnSpc>
              <a:spcBef>
                <a:spcPts val="0"/>
              </a:spcBef>
              <a:spcAft>
                <a:spcPts val="0"/>
              </a:spcAft>
              <a:buSzPts val="1200"/>
              <a:buChar char="●"/>
              <a:defRPr sz="1400"/>
            </a:lvl1pPr>
            <a:lvl2pPr marL="914400" lvl="1" indent="-304800">
              <a:spcBef>
                <a:spcPts val="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8" name="Google Shape;5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59" name="Google Shape;59;p12"/>
          <p:cNvSpPr txBox="1">
            <a:spLocks noGrp="1"/>
          </p:cNvSpPr>
          <p:nvPr>
            <p:ph type="title"/>
          </p:nvPr>
        </p:nvSpPr>
        <p:spPr>
          <a:xfrm rot="-5400000">
            <a:off x="-1021401" y="2252550"/>
            <a:ext cx="3657600" cy="64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800"/>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flipH="1">
            <a:off x="2486100" y="1525800"/>
            <a:ext cx="4171800" cy="1777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4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1E1E1E"/>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45750" y="355650"/>
            <a:ext cx="6275400" cy="572700"/>
          </a:xfrm>
          <a:prstGeom prst="rect">
            <a:avLst/>
          </a:prstGeom>
          <a:noFill/>
          <a:ln>
            <a:noFill/>
          </a:ln>
        </p:spPr>
        <p:txBody>
          <a:bodyPr spcFirstLastPara="1" wrap="square" lIns="91425" tIns="91425" rIns="91425" bIns="91425" anchor="t" anchorCtr="0">
            <a:noAutofit/>
          </a:bodyPr>
          <a:lstStyle>
            <a:lvl1pPr lvl="0" algn="r">
              <a:spcBef>
                <a:spcPts val="0"/>
              </a:spcBef>
              <a:spcAft>
                <a:spcPts val="0"/>
              </a:spcAft>
              <a:buClr>
                <a:schemeClr val="lt1"/>
              </a:buClr>
              <a:buSzPts val="2800"/>
              <a:buFont typeface="Varela Round"/>
              <a:buNone/>
              <a:defRPr sz="2800">
                <a:solidFill>
                  <a:schemeClr val="lt1"/>
                </a:solidFill>
                <a:latin typeface="Varela Round"/>
                <a:ea typeface="Varela Round"/>
                <a:cs typeface="Varela Round"/>
                <a:sym typeface="Varela Round"/>
              </a:defRPr>
            </a:lvl1pPr>
            <a:lvl2pPr lvl="1"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2pPr>
            <a:lvl3pPr lvl="2"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3pPr>
            <a:lvl4pPr lvl="3"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4pPr>
            <a:lvl5pPr lvl="4"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5pPr>
            <a:lvl6pPr lvl="5"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6pPr>
            <a:lvl7pPr lvl="6"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7pPr>
            <a:lvl8pPr lvl="7"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8pPr>
            <a:lvl9pPr lvl="8" algn="r">
              <a:spcBef>
                <a:spcPts val="0"/>
              </a:spcBef>
              <a:spcAft>
                <a:spcPts val="0"/>
              </a:spcAft>
              <a:buClr>
                <a:schemeClr val="lt1"/>
              </a:buClr>
              <a:buSzPts val="2800"/>
              <a:buFont typeface="Righteous"/>
              <a:buNone/>
              <a:defRPr sz="2800">
                <a:solidFill>
                  <a:schemeClr val="lt1"/>
                </a:solidFill>
                <a:latin typeface="Righteous"/>
                <a:ea typeface="Righteous"/>
                <a:cs typeface="Righteous"/>
                <a:sym typeface="Righteou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1pPr>
            <a:lvl2pPr marL="914400" lvl="1"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2pPr>
            <a:lvl3pPr marL="1371600" lvl="2"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3pPr>
            <a:lvl4pPr marL="1828800" lvl="3"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4pPr>
            <a:lvl5pPr marL="2286000" lvl="4"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5pPr>
            <a:lvl6pPr marL="2743200" lvl="5"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6pPr>
            <a:lvl7pPr marL="3200400" lvl="6"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7pPr>
            <a:lvl8pPr marL="3657600" lvl="7" indent="-304800">
              <a:lnSpc>
                <a:spcPct val="115000"/>
              </a:lnSpc>
              <a:spcBef>
                <a:spcPts val="1600"/>
              </a:spcBef>
              <a:spcAft>
                <a:spcPts val="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8pPr>
            <a:lvl9pPr marL="4114800" lvl="8" indent="-304800">
              <a:lnSpc>
                <a:spcPct val="115000"/>
              </a:lnSpc>
              <a:spcBef>
                <a:spcPts val="1600"/>
              </a:spcBef>
              <a:spcAft>
                <a:spcPts val="1600"/>
              </a:spcAft>
              <a:buClr>
                <a:schemeClr val="accent1"/>
              </a:buClr>
              <a:buSzPts val="1200"/>
              <a:buFont typeface="Work Sans Regular"/>
              <a:buChar char="■"/>
              <a:defRPr sz="1200">
                <a:solidFill>
                  <a:schemeClr val="accent1"/>
                </a:solidFill>
                <a:latin typeface="Work Sans Regular"/>
                <a:ea typeface="Work Sans Regular"/>
                <a:cs typeface="Work Sans Regular"/>
                <a:sym typeface="Work Sans Regula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8" r:id="rId8"/>
    <p:sldLayoutId id="2147483659" r:id="rId9"/>
    <p:sldLayoutId id="2147483660" r:id="rId10"/>
    <p:sldLayoutId id="2147483661" r:id="rId11"/>
    <p:sldLayoutId id="2147483662" r:id="rId12"/>
    <p:sldLayoutId id="2147483667" r:id="rId13"/>
    <p:sldLayoutId id="2147483668" r:id="rId14"/>
    <p:sldLayoutId id="2147483674" r:id="rId15"/>
    <p:sldLayoutId id="214748367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1.png"/><Relationship Id="rId7" Type="http://schemas.openxmlformats.org/officeDocument/2006/relationships/diagramLayout" Target="../diagrams/layout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Data" Target="../diagrams/data1.xml"/><Relationship Id="rId5" Type="http://schemas.openxmlformats.org/officeDocument/2006/relationships/image" Target="../media/image13.png"/><Relationship Id="rId10" Type="http://schemas.microsoft.com/office/2007/relationships/diagramDrawing" Target="../diagrams/drawing1.xml"/><Relationship Id="rId4" Type="http://schemas.openxmlformats.org/officeDocument/2006/relationships/image" Target="../media/image12.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32"/>
          <p:cNvPicPr preferRelativeResize="0"/>
          <p:nvPr/>
        </p:nvPicPr>
        <p:blipFill rotWithShape="1">
          <a:blip r:embed="rId3">
            <a:alphaModFix/>
          </a:blip>
          <a:srcRect l="89" r="89"/>
          <a:stretch/>
        </p:blipFill>
        <p:spPr>
          <a:xfrm>
            <a:off x="1040799" y="318675"/>
            <a:ext cx="5140876" cy="5770858"/>
          </a:xfrm>
          <a:prstGeom prst="rect">
            <a:avLst/>
          </a:prstGeom>
          <a:noFill/>
          <a:ln>
            <a:noFill/>
          </a:ln>
        </p:spPr>
      </p:pic>
      <p:sp>
        <p:nvSpPr>
          <p:cNvPr id="154" name="Google Shape;154;p32"/>
          <p:cNvSpPr txBox="1">
            <a:spLocks noGrp="1"/>
          </p:cNvSpPr>
          <p:nvPr>
            <p:ph type="ctrTitle"/>
          </p:nvPr>
        </p:nvSpPr>
        <p:spPr>
          <a:xfrm>
            <a:off x="1594807" y="1878374"/>
            <a:ext cx="4451525" cy="188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5400"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rPr>
              <a:t>Step Out of the Boat</a:t>
            </a:r>
            <a:endParaRPr sz="5400"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endParaRPr>
          </a:p>
        </p:txBody>
      </p:sp>
      <p:sp>
        <p:nvSpPr>
          <p:cNvPr id="155" name="Google Shape;155;p32"/>
          <p:cNvSpPr txBox="1">
            <a:spLocks noGrp="1"/>
          </p:cNvSpPr>
          <p:nvPr>
            <p:ph type="subTitle" idx="1"/>
          </p:nvPr>
        </p:nvSpPr>
        <p:spPr>
          <a:xfrm>
            <a:off x="6511053" y="2236500"/>
            <a:ext cx="2087400" cy="670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a:solidFill>
                  <a:srgbClr val="3AFCF2"/>
                </a:solidFill>
              </a:rPr>
              <a:t>Rev. Simon Tan</a:t>
            </a:r>
          </a:p>
          <a:p>
            <a:pPr marL="0" lvl="0" indent="0" algn="r" rtl="0">
              <a:spcBef>
                <a:spcPts val="0"/>
              </a:spcBef>
              <a:spcAft>
                <a:spcPts val="0"/>
              </a:spcAft>
              <a:buNone/>
            </a:pPr>
            <a:r>
              <a:rPr lang="en-US" dirty="0" err="1">
                <a:solidFill>
                  <a:srgbClr val="3AFCF2"/>
                </a:solidFill>
              </a:rPr>
              <a:t>Arrowgates</a:t>
            </a:r>
            <a:r>
              <a:rPr lang="en-US" dirty="0">
                <a:solidFill>
                  <a:srgbClr val="3AFCF2"/>
                </a:solidFill>
              </a:rPr>
              <a:t> Church</a:t>
            </a:r>
            <a:endParaRPr dirty="0">
              <a:solidFill>
                <a:srgbClr val="3AFCF2"/>
              </a:solidFill>
            </a:endParaRPr>
          </a:p>
        </p:txBody>
      </p:sp>
      <p:pic>
        <p:nvPicPr>
          <p:cNvPr id="156" name="Google Shape;156;p32"/>
          <p:cNvPicPr preferRelativeResize="0"/>
          <p:nvPr/>
        </p:nvPicPr>
        <p:blipFill>
          <a:blip r:embed="rId4">
            <a:alphaModFix/>
          </a:blip>
          <a:stretch>
            <a:fillRect/>
          </a:stretch>
        </p:blipFill>
        <p:spPr>
          <a:xfrm rot="18969619">
            <a:off x="7675647" y="112504"/>
            <a:ext cx="855107" cy="853725"/>
          </a:xfrm>
          <a:prstGeom prst="rect">
            <a:avLst/>
          </a:prstGeom>
          <a:noFill/>
          <a:ln>
            <a:noFill/>
          </a:ln>
        </p:spPr>
      </p:pic>
      <p:pic>
        <p:nvPicPr>
          <p:cNvPr id="157" name="Google Shape;157;p32"/>
          <p:cNvPicPr preferRelativeResize="0"/>
          <p:nvPr/>
        </p:nvPicPr>
        <p:blipFill>
          <a:blip r:embed="rId5">
            <a:alphaModFix/>
          </a:blip>
          <a:stretch>
            <a:fillRect/>
          </a:stretch>
        </p:blipFill>
        <p:spPr>
          <a:xfrm>
            <a:off x="7500274" y="892754"/>
            <a:ext cx="1778952" cy="296500"/>
          </a:xfrm>
          <a:prstGeom prst="rect">
            <a:avLst/>
          </a:prstGeom>
          <a:noFill/>
          <a:ln>
            <a:noFill/>
          </a:ln>
        </p:spPr>
      </p:pic>
      <p:pic>
        <p:nvPicPr>
          <p:cNvPr id="158" name="Google Shape;158;p32"/>
          <p:cNvPicPr preferRelativeResize="0"/>
          <p:nvPr/>
        </p:nvPicPr>
        <p:blipFill>
          <a:blip r:embed="rId6">
            <a:alphaModFix/>
          </a:blip>
          <a:stretch>
            <a:fillRect/>
          </a:stretch>
        </p:blipFill>
        <p:spPr>
          <a:xfrm rot="5157902">
            <a:off x="209175" y="540000"/>
            <a:ext cx="663801" cy="527550"/>
          </a:xfrm>
          <a:prstGeom prst="rect">
            <a:avLst/>
          </a:prstGeom>
          <a:noFill/>
          <a:ln>
            <a:noFill/>
          </a:ln>
        </p:spPr>
      </p:pic>
      <p:pic>
        <p:nvPicPr>
          <p:cNvPr id="159" name="Google Shape;159;p32"/>
          <p:cNvPicPr preferRelativeResize="0"/>
          <p:nvPr/>
        </p:nvPicPr>
        <p:blipFill>
          <a:blip r:embed="rId6">
            <a:alphaModFix/>
          </a:blip>
          <a:stretch>
            <a:fillRect/>
          </a:stretch>
        </p:blipFill>
        <p:spPr>
          <a:xfrm rot="-4441753">
            <a:off x="4307750" y="4689375"/>
            <a:ext cx="663801" cy="527550"/>
          </a:xfrm>
          <a:prstGeom prst="rect">
            <a:avLst/>
          </a:prstGeom>
          <a:noFill/>
          <a:ln>
            <a:noFill/>
          </a:ln>
        </p:spPr>
      </p:pic>
      <p:pic>
        <p:nvPicPr>
          <p:cNvPr id="160" name="Google Shape;160;p32"/>
          <p:cNvPicPr preferRelativeResize="0"/>
          <p:nvPr/>
        </p:nvPicPr>
        <p:blipFill>
          <a:blip r:embed="rId7">
            <a:alphaModFix/>
          </a:blip>
          <a:stretch>
            <a:fillRect/>
          </a:stretch>
        </p:blipFill>
        <p:spPr>
          <a:xfrm rot="2250125">
            <a:off x="432232" y="4635923"/>
            <a:ext cx="885661" cy="884228"/>
          </a:xfrm>
          <a:prstGeom prst="rect">
            <a:avLst/>
          </a:prstGeom>
          <a:noFill/>
          <a:ln>
            <a:noFill/>
          </a:ln>
        </p:spPr>
      </p:pic>
      <p:pic>
        <p:nvPicPr>
          <p:cNvPr id="161" name="Google Shape;161;p32"/>
          <p:cNvPicPr preferRelativeResize="0"/>
          <p:nvPr/>
        </p:nvPicPr>
        <p:blipFill>
          <a:blip r:embed="rId5">
            <a:alphaModFix/>
          </a:blip>
          <a:stretch>
            <a:fillRect/>
          </a:stretch>
        </p:blipFill>
        <p:spPr>
          <a:xfrm>
            <a:off x="-750725" y="2423500"/>
            <a:ext cx="1240924" cy="296500"/>
          </a:xfrm>
          <a:prstGeom prst="rect">
            <a:avLst/>
          </a:prstGeom>
          <a:noFill/>
          <a:ln>
            <a:noFill/>
          </a:ln>
        </p:spPr>
      </p:pic>
      <p:pic>
        <p:nvPicPr>
          <p:cNvPr id="162" name="Google Shape;162;p32"/>
          <p:cNvPicPr preferRelativeResize="0"/>
          <p:nvPr/>
        </p:nvPicPr>
        <p:blipFill>
          <a:blip r:embed="rId6">
            <a:alphaModFix/>
          </a:blip>
          <a:stretch>
            <a:fillRect/>
          </a:stretch>
        </p:blipFill>
        <p:spPr>
          <a:xfrm rot="-1433670">
            <a:off x="8676850" y="3478724"/>
            <a:ext cx="663801" cy="527550"/>
          </a:xfrm>
          <a:prstGeom prst="rect">
            <a:avLst/>
          </a:prstGeom>
          <a:noFill/>
          <a:ln>
            <a:noFill/>
          </a:ln>
        </p:spPr>
      </p:pic>
      <p:pic>
        <p:nvPicPr>
          <p:cNvPr id="163" name="Google Shape;163;p32"/>
          <p:cNvPicPr preferRelativeResize="0"/>
          <p:nvPr/>
        </p:nvPicPr>
        <p:blipFill>
          <a:blip r:embed="rId8">
            <a:alphaModFix/>
          </a:blip>
          <a:stretch>
            <a:fillRect/>
          </a:stretch>
        </p:blipFill>
        <p:spPr>
          <a:xfrm>
            <a:off x="6046332" y="353980"/>
            <a:ext cx="1326459" cy="1240675"/>
          </a:xfrm>
          <a:prstGeom prst="rect">
            <a:avLst/>
          </a:prstGeom>
          <a:noFill/>
          <a:ln>
            <a:noFill/>
          </a:ln>
        </p:spPr>
      </p:pic>
      <p:sp>
        <p:nvSpPr>
          <p:cNvPr id="2" name="Rectangle 1">
            <a:extLst>
              <a:ext uri="{FF2B5EF4-FFF2-40B4-BE49-F238E27FC236}">
                <a16:creationId xmlns:a16="http://schemas.microsoft.com/office/drawing/2014/main" id="{90212597-82AC-4F64-A767-D65CC5AC5A87}"/>
              </a:ext>
            </a:extLst>
          </p:cNvPr>
          <p:cNvSpPr/>
          <p:nvPr/>
        </p:nvSpPr>
        <p:spPr>
          <a:xfrm>
            <a:off x="5144756" y="4577998"/>
            <a:ext cx="4572000" cy="523220"/>
          </a:xfrm>
          <a:prstGeom prst="rect">
            <a:avLst/>
          </a:prstGeom>
        </p:spPr>
        <p:txBody>
          <a:bodyPr>
            <a:spAutoFit/>
          </a:bodyPr>
          <a:lstStyle/>
          <a:p>
            <a:r>
              <a:rPr lang="en-US" dirty="0">
                <a:solidFill>
                  <a:schemeClr val="bg1"/>
                </a:solidFill>
              </a:rPr>
              <a:t>Copyright belongs to </a:t>
            </a:r>
            <a:r>
              <a:rPr lang="en-US" dirty="0" err="1">
                <a:solidFill>
                  <a:schemeClr val="bg1"/>
                </a:solidFill>
              </a:rPr>
              <a:t>Rever</a:t>
            </a:r>
            <a:r>
              <a:rPr lang="en-US" dirty="0">
                <a:solidFill>
                  <a:schemeClr val="bg1"/>
                </a:solidFill>
              </a:rPr>
              <a:t> Ministries. </a:t>
            </a:r>
          </a:p>
          <a:p>
            <a:r>
              <a:rPr lang="en-US" dirty="0">
                <a:solidFill>
                  <a:schemeClr val="bg1"/>
                </a:solidFill>
              </a:rPr>
              <a:t>Permission is required for the use of the content.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6"/>
          <p:cNvSpPr txBox="1">
            <a:spLocks noGrp="1"/>
          </p:cNvSpPr>
          <p:nvPr>
            <p:ph type="ctrTitle"/>
          </p:nvPr>
        </p:nvSpPr>
        <p:spPr>
          <a:xfrm>
            <a:off x="-732322" y="4336650"/>
            <a:ext cx="4512785" cy="577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US" sz="4000" dirty="0"/>
              <a:t>Come to Jesus</a:t>
            </a:r>
            <a:endParaRPr sz="4000" dirty="0"/>
          </a:p>
        </p:txBody>
      </p:sp>
      <p:sp>
        <p:nvSpPr>
          <p:cNvPr id="363" name="Google Shape;363;p46"/>
          <p:cNvSpPr txBox="1">
            <a:spLocks noGrp="1"/>
          </p:cNvSpPr>
          <p:nvPr>
            <p:ph type="subTitle" idx="1"/>
          </p:nvPr>
        </p:nvSpPr>
        <p:spPr>
          <a:xfrm>
            <a:off x="4572000" y="977402"/>
            <a:ext cx="4175044" cy="2566556"/>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sz="2800" b="1" u="sng" dirty="0"/>
              <a:t>God’s perfect love will cast out all the fear</a:t>
            </a:r>
          </a:p>
          <a:p>
            <a:pPr marL="0" lvl="0" indent="0" algn="r" rtl="0">
              <a:spcBef>
                <a:spcPts val="0"/>
              </a:spcBef>
              <a:spcAft>
                <a:spcPts val="0"/>
              </a:spcAft>
              <a:buNone/>
            </a:pPr>
            <a:endParaRPr lang="en-US" sz="2800" dirty="0"/>
          </a:p>
          <a:p>
            <a:pPr marL="0" lvl="0" indent="0" algn="r" rtl="0">
              <a:spcBef>
                <a:spcPts val="0"/>
              </a:spcBef>
              <a:spcAft>
                <a:spcPts val="0"/>
              </a:spcAft>
              <a:buNone/>
            </a:pPr>
            <a:r>
              <a:rPr lang="en-US" sz="2800" dirty="0"/>
              <a:t>You may have been coming to Jesus for results and problem solving, rather than to Jesus Himself</a:t>
            </a:r>
            <a:endParaRPr sz="2800" dirty="0"/>
          </a:p>
        </p:txBody>
      </p:sp>
      <p:pic>
        <p:nvPicPr>
          <p:cNvPr id="364" name="Google Shape;364;p46"/>
          <p:cNvPicPr preferRelativeResize="0"/>
          <p:nvPr/>
        </p:nvPicPr>
        <p:blipFill rotWithShape="1">
          <a:blip r:embed="rId3">
            <a:alphaModFix/>
          </a:blip>
          <a:srcRect t="7911" b="7920"/>
          <a:stretch/>
        </p:blipFill>
        <p:spPr>
          <a:xfrm>
            <a:off x="-1479550" y="615275"/>
            <a:ext cx="3797600" cy="3827050"/>
          </a:xfrm>
          <a:prstGeom prst="rect">
            <a:avLst/>
          </a:prstGeom>
          <a:noFill/>
          <a:ln>
            <a:noFill/>
          </a:ln>
        </p:spPr>
      </p:pic>
      <p:pic>
        <p:nvPicPr>
          <p:cNvPr id="365" name="Google Shape;365;p46"/>
          <p:cNvPicPr preferRelativeResize="0"/>
          <p:nvPr/>
        </p:nvPicPr>
        <p:blipFill rotWithShape="1">
          <a:blip r:embed="rId4">
            <a:alphaModFix/>
          </a:blip>
          <a:srcRect t="6822" b="6822"/>
          <a:stretch/>
        </p:blipFill>
        <p:spPr>
          <a:xfrm>
            <a:off x="1100025" y="710275"/>
            <a:ext cx="3342575" cy="3626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43"/>
          <p:cNvPicPr preferRelativeResize="0"/>
          <p:nvPr/>
        </p:nvPicPr>
        <p:blipFill>
          <a:blip r:embed="rId3">
            <a:alphaModFix/>
          </a:blip>
          <a:stretch>
            <a:fillRect/>
          </a:stretch>
        </p:blipFill>
        <p:spPr>
          <a:xfrm>
            <a:off x="1615150" y="158921"/>
            <a:ext cx="6142574" cy="4494707"/>
          </a:xfrm>
          <a:prstGeom prst="rect">
            <a:avLst/>
          </a:prstGeom>
          <a:noFill/>
          <a:ln>
            <a:noFill/>
          </a:ln>
        </p:spPr>
      </p:pic>
      <p:sp>
        <p:nvSpPr>
          <p:cNvPr id="295" name="Google Shape;295;p43"/>
          <p:cNvSpPr txBox="1">
            <a:spLocks noGrp="1"/>
          </p:cNvSpPr>
          <p:nvPr>
            <p:ph type="ctrTitle"/>
          </p:nvPr>
        </p:nvSpPr>
        <p:spPr>
          <a:xfrm flipH="1">
            <a:off x="2486100" y="1525800"/>
            <a:ext cx="4171800" cy="177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It’s all about a relationship with Him!</a:t>
            </a:r>
            <a:endParaRPr dirty="0"/>
          </a:p>
        </p:txBody>
      </p:sp>
      <p:pic>
        <p:nvPicPr>
          <p:cNvPr id="296" name="Google Shape;296;p43"/>
          <p:cNvPicPr preferRelativeResize="0"/>
          <p:nvPr/>
        </p:nvPicPr>
        <p:blipFill>
          <a:blip r:embed="rId4">
            <a:alphaModFix/>
          </a:blip>
          <a:stretch>
            <a:fillRect/>
          </a:stretch>
        </p:blipFill>
        <p:spPr>
          <a:xfrm>
            <a:off x="6657900" y="-313730"/>
            <a:ext cx="855107" cy="853725"/>
          </a:xfrm>
          <a:prstGeom prst="rect">
            <a:avLst/>
          </a:prstGeom>
          <a:noFill/>
          <a:ln>
            <a:noFill/>
          </a:ln>
        </p:spPr>
      </p:pic>
      <p:pic>
        <p:nvPicPr>
          <p:cNvPr id="297" name="Google Shape;297;p43"/>
          <p:cNvPicPr preferRelativeResize="0"/>
          <p:nvPr/>
        </p:nvPicPr>
        <p:blipFill>
          <a:blip r:embed="rId5">
            <a:alphaModFix/>
          </a:blip>
          <a:stretch>
            <a:fillRect/>
          </a:stretch>
        </p:blipFill>
        <p:spPr>
          <a:xfrm>
            <a:off x="7500274" y="892754"/>
            <a:ext cx="1778952" cy="296500"/>
          </a:xfrm>
          <a:prstGeom prst="rect">
            <a:avLst/>
          </a:prstGeom>
          <a:noFill/>
          <a:ln>
            <a:noFill/>
          </a:ln>
        </p:spPr>
      </p:pic>
      <p:pic>
        <p:nvPicPr>
          <p:cNvPr id="298" name="Google Shape;298;p43"/>
          <p:cNvPicPr preferRelativeResize="0"/>
          <p:nvPr/>
        </p:nvPicPr>
        <p:blipFill>
          <a:blip r:embed="rId6">
            <a:alphaModFix/>
          </a:blip>
          <a:stretch>
            <a:fillRect/>
          </a:stretch>
        </p:blipFill>
        <p:spPr>
          <a:xfrm rot="-4441753">
            <a:off x="4307750" y="4689375"/>
            <a:ext cx="663801" cy="527550"/>
          </a:xfrm>
          <a:prstGeom prst="rect">
            <a:avLst/>
          </a:prstGeom>
          <a:noFill/>
          <a:ln>
            <a:noFill/>
          </a:ln>
        </p:spPr>
      </p:pic>
      <p:pic>
        <p:nvPicPr>
          <p:cNvPr id="299" name="Google Shape;299;p43"/>
          <p:cNvPicPr preferRelativeResize="0"/>
          <p:nvPr/>
        </p:nvPicPr>
        <p:blipFill>
          <a:blip r:embed="rId5">
            <a:alphaModFix/>
          </a:blip>
          <a:stretch>
            <a:fillRect/>
          </a:stretch>
        </p:blipFill>
        <p:spPr>
          <a:xfrm>
            <a:off x="-527776" y="4455254"/>
            <a:ext cx="1778952" cy="296500"/>
          </a:xfrm>
          <a:prstGeom prst="rect">
            <a:avLst/>
          </a:prstGeom>
          <a:noFill/>
          <a:ln>
            <a:noFill/>
          </a:ln>
        </p:spPr>
      </p:pic>
      <p:pic>
        <p:nvPicPr>
          <p:cNvPr id="300" name="Google Shape;300;p43"/>
          <p:cNvPicPr preferRelativeResize="0"/>
          <p:nvPr/>
        </p:nvPicPr>
        <p:blipFill>
          <a:blip r:embed="rId6">
            <a:alphaModFix/>
          </a:blip>
          <a:stretch>
            <a:fillRect/>
          </a:stretch>
        </p:blipFill>
        <p:spPr>
          <a:xfrm rot="2105642">
            <a:off x="-212687" y="2209628"/>
            <a:ext cx="880667" cy="699903"/>
          </a:xfrm>
          <a:prstGeom prst="rect">
            <a:avLst/>
          </a:prstGeom>
          <a:noFill/>
          <a:ln>
            <a:noFill/>
          </a:ln>
        </p:spPr>
      </p:pic>
      <p:pic>
        <p:nvPicPr>
          <p:cNvPr id="301" name="Google Shape;301;p43"/>
          <p:cNvPicPr preferRelativeResize="0"/>
          <p:nvPr/>
        </p:nvPicPr>
        <p:blipFill>
          <a:blip r:embed="rId4">
            <a:alphaModFix/>
          </a:blip>
          <a:stretch>
            <a:fillRect/>
          </a:stretch>
        </p:blipFill>
        <p:spPr>
          <a:xfrm rot="2298421">
            <a:off x="923475" y="719695"/>
            <a:ext cx="855107" cy="853726"/>
          </a:xfrm>
          <a:prstGeom prst="rect">
            <a:avLst/>
          </a:prstGeom>
          <a:noFill/>
          <a:ln>
            <a:noFill/>
          </a:ln>
        </p:spPr>
      </p:pic>
      <p:pic>
        <p:nvPicPr>
          <p:cNvPr id="302" name="Google Shape;302;p43"/>
          <p:cNvPicPr preferRelativeResize="0"/>
          <p:nvPr/>
        </p:nvPicPr>
        <p:blipFill rotWithShape="1">
          <a:blip r:embed="rId7">
            <a:alphaModFix/>
          </a:blip>
          <a:srcRect/>
          <a:stretch/>
        </p:blipFill>
        <p:spPr>
          <a:xfrm rot="2298419">
            <a:off x="7930275" y="4493619"/>
            <a:ext cx="855107" cy="853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2DE8A-C4EA-4DC1-A9AF-0367853EB44E}"/>
              </a:ext>
            </a:extLst>
          </p:cNvPr>
          <p:cNvSpPr>
            <a:spLocks noGrp="1"/>
          </p:cNvSpPr>
          <p:nvPr>
            <p:ph type="ctrTitle"/>
          </p:nvPr>
        </p:nvSpPr>
        <p:spPr>
          <a:xfrm>
            <a:off x="572401" y="744683"/>
            <a:ext cx="3768486" cy="577800"/>
          </a:xfrm>
        </p:spPr>
        <p:txBody>
          <a:bodyPr/>
          <a:lstStyle/>
          <a:p>
            <a:r>
              <a:rPr lang="en-GB" u="sng" dirty="0"/>
              <a:t>Matthew 11:28 NIV</a:t>
            </a:r>
            <a:endParaRPr lang="en-US" u="sng" dirty="0"/>
          </a:p>
        </p:txBody>
      </p:sp>
      <p:sp>
        <p:nvSpPr>
          <p:cNvPr id="3" name="Subtitle 2">
            <a:extLst>
              <a:ext uri="{FF2B5EF4-FFF2-40B4-BE49-F238E27FC236}">
                <a16:creationId xmlns:a16="http://schemas.microsoft.com/office/drawing/2014/main" id="{B1E7F2B8-AFAF-4CB7-AF95-59AE971E822C}"/>
              </a:ext>
            </a:extLst>
          </p:cNvPr>
          <p:cNvSpPr>
            <a:spLocks noGrp="1"/>
          </p:cNvSpPr>
          <p:nvPr>
            <p:ph type="subTitle" idx="1"/>
          </p:nvPr>
        </p:nvSpPr>
        <p:spPr>
          <a:xfrm>
            <a:off x="632691" y="1322483"/>
            <a:ext cx="3600262" cy="577800"/>
          </a:xfrm>
        </p:spPr>
        <p:txBody>
          <a:bodyPr/>
          <a:lstStyle/>
          <a:p>
            <a:r>
              <a:rPr lang="en-GB" sz="2000" dirty="0"/>
              <a:t>“Come to me, all you who are weary and burdened, and I will give you rest.</a:t>
            </a:r>
            <a:endParaRPr lang="en-US" sz="2000" dirty="0"/>
          </a:p>
        </p:txBody>
      </p:sp>
      <p:sp>
        <p:nvSpPr>
          <p:cNvPr id="4" name="Title 1">
            <a:extLst>
              <a:ext uri="{FF2B5EF4-FFF2-40B4-BE49-F238E27FC236}">
                <a16:creationId xmlns:a16="http://schemas.microsoft.com/office/drawing/2014/main" id="{EFAAB7A4-80B5-4F7F-AD0E-E0825BB7F2A5}"/>
              </a:ext>
            </a:extLst>
          </p:cNvPr>
          <p:cNvSpPr txBox="1">
            <a:spLocks/>
          </p:cNvSpPr>
          <p:nvPr/>
        </p:nvSpPr>
        <p:spPr>
          <a:xfrm>
            <a:off x="4572000" y="744683"/>
            <a:ext cx="3768486"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Varela Round"/>
              <a:buNone/>
              <a:defRPr sz="3000" b="0" i="0" u="none" strike="noStrike" cap="none">
                <a:solidFill>
                  <a:schemeClr val="lt1"/>
                </a:solidFill>
                <a:latin typeface="Varela Round"/>
                <a:ea typeface="Varela Round"/>
                <a:cs typeface="Varela Round"/>
                <a:sym typeface="Varela Round"/>
              </a:defRPr>
            </a:lvl1pPr>
            <a:lvl2pPr marR="0" lvl="1"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2pPr>
            <a:lvl3pPr marR="0" lvl="2"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3pPr>
            <a:lvl4pPr marR="0" lvl="3"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4pPr>
            <a:lvl5pPr marR="0" lvl="4"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5pPr>
            <a:lvl6pPr marR="0" lvl="5"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6pPr>
            <a:lvl7pPr marR="0" lvl="6"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7pPr>
            <a:lvl8pPr marR="0" lvl="7"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8pPr>
            <a:lvl9pPr marR="0" lvl="8"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9pPr>
          </a:lstStyle>
          <a:p>
            <a:r>
              <a:rPr lang="zh-TW" altLang="en-US" u="sng" dirty="0">
                <a:latin typeface="Microsoft JhengHei UI Light" panose="020B0304030504040204" pitchFamily="34" charset="-120"/>
                <a:ea typeface="Microsoft JhengHei UI Light" panose="020B0304030504040204" pitchFamily="34" charset="-120"/>
              </a:rPr>
              <a:t>馬太福音 </a:t>
            </a:r>
            <a:r>
              <a:rPr lang="en-US" altLang="zh-TW" u="sng" dirty="0">
                <a:latin typeface="Microsoft JhengHei UI Light" panose="020B0304030504040204" pitchFamily="34" charset="-120"/>
                <a:ea typeface="Microsoft JhengHei UI Light" panose="020B0304030504040204" pitchFamily="34" charset="-120"/>
              </a:rPr>
              <a:t>11:28</a:t>
            </a:r>
            <a:endParaRPr lang="en-US" u="sng" dirty="0">
              <a:latin typeface="Microsoft JhengHei UI Light" panose="020B0304030504040204" pitchFamily="34" charset="-120"/>
              <a:ea typeface="Microsoft JhengHei UI Light" panose="020B0304030504040204" pitchFamily="34" charset="-120"/>
            </a:endParaRPr>
          </a:p>
        </p:txBody>
      </p:sp>
      <p:sp>
        <p:nvSpPr>
          <p:cNvPr id="5" name="Subtitle 2">
            <a:extLst>
              <a:ext uri="{FF2B5EF4-FFF2-40B4-BE49-F238E27FC236}">
                <a16:creationId xmlns:a16="http://schemas.microsoft.com/office/drawing/2014/main" id="{F3F85F53-5963-4D18-A354-3BC8BCFA599B}"/>
              </a:ext>
            </a:extLst>
          </p:cNvPr>
          <p:cNvSpPr txBox="1">
            <a:spLocks/>
          </p:cNvSpPr>
          <p:nvPr/>
        </p:nvSpPr>
        <p:spPr>
          <a:xfrm>
            <a:off x="4632290" y="1322483"/>
            <a:ext cx="3600262" cy="57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1"/>
              </a:buClr>
              <a:buSzPts val="1400"/>
              <a:buFont typeface="Work Sans Regular"/>
              <a:buNone/>
              <a:defRPr sz="1400" b="0" i="0" u="none" strike="noStrike" cap="none">
                <a:solidFill>
                  <a:schemeClr val="accent1"/>
                </a:solidFill>
                <a:latin typeface="Work Sans Regular"/>
                <a:ea typeface="Work Sans Regular"/>
                <a:cs typeface="Work Sans Regular"/>
                <a:sym typeface="Work Sans Regular"/>
              </a:defRPr>
            </a:lvl1pPr>
            <a:lvl2pPr marL="914400" marR="0" lvl="1"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2pPr>
            <a:lvl3pPr marL="1371600" marR="0" lvl="2"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3pPr>
            <a:lvl4pPr marL="1828800" marR="0" lvl="3"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4pPr>
            <a:lvl5pPr marL="2286000" marR="0" lvl="4"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5pPr>
            <a:lvl6pPr marL="2743200" marR="0" lvl="5"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6pPr>
            <a:lvl7pPr marL="3200400" marR="0" lvl="6"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7pPr>
            <a:lvl8pPr marL="3657600" marR="0" lvl="7"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8pPr>
            <a:lvl9pPr marL="4114800" marR="0" lvl="8"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9pPr>
          </a:lstStyle>
          <a:p>
            <a:r>
              <a:rPr lang="zh-TW" altLang="en-US" sz="2400" dirty="0">
                <a:latin typeface="Microsoft JhengHei UI Light" panose="020B0304030504040204" pitchFamily="34" charset="-120"/>
                <a:ea typeface="Microsoft JhengHei UI Light" panose="020B0304030504040204" pitchFamily="34" charset="-120"/>
              </a:rPr>
              <a:t>凡勞苦擔重擔的人，可以到我這裡來，我就使你們得安息。</a:t>
            </a:r>
            <a:endParaRPr lang="en-US" sz="3600" dirty="0">
              <a:latin typeface="Microsoft JhengHei UI Light" panose="020B0304030504040204" pitchFamily="34" charset="-120"/>
              <a:ea typeface="Microsoft JhengHei UI Light" panose="020B0304030504040204" pitchFamily="34" charset="-120"/>
            </a:endParaRPr>
          </a:p>
        </p:txBody>
      </p:sp>
    </p:spTree>
    <p:extLst>
      <p:ext uri="{BB962C8B-B14F-4D97-AF65-F5344CB8AC3E}">
        <p14:creationId xmlns:p14="http://schemas.microsoft.com/office/powerpoint/2010/main" val="4225316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43"/>
          <p:cNvPicPr preferRelativeResize="0"/>
          <p:nvPr/>
        </p:nvPicPr>
        <p:blipFill>
          <a:blip r:embed="rId3">
            <a:alphaModFix/>
          </a:blip>
          <a:stretch>
            <a:fillRect/>
          </a:stretch>
        </p:blipFill>
        <p:spPr>
          <a:xfrm>
            <a:off x="1615150" y="158921"/>
            <a:ext cx="6142574" cy="4494707"/>
          </a:xfrm>
          <a:prstGeom prst="rect">
            <a:avLst/>
          </a:prstGeom>
          <a:noFill/>
          <a:ln>
            <a:noFill/>
          </a:ln>
        </p:spPr>
      </p:pic>
      <p:sp>
        <p:nvSpPr>
          <p:cNvPr id="295" name="Google Shape;295;p43"/>
          <p:cNvSpPr txBox="1">
            <a:spLocks noGrp="1"/>
          </p:cNvSpPr>
          <p:nvPr>
            <p:ph type="ctrTitle"/>
          </p:nvPr>
        </p:nvSpPr>
        <p:spPr>
          <a:xfrm flipH="1">
            <a:off x="2486100" y="1525800"/>
            <a:ext cx="4171800" cy="177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It’s all about a relationship with Him!</a:t>
            </a:r>
            <a:endParaRPr dirty="0"/>
          </a:p>
        </p:txBody>
      </p:sp>
      <p:pic>
        <p:nvPicPr>
          <p:cNvPr id="296" name="Google Shape;296;p43"/>
          <p:cNvPicPr preferRelativeResize="0"/>
          <p:nvPr/>
        </p:nvPicPr>
        <p:blipFill>
          <a:blip r:embed="rId4">
            <a:alphaModFix/>
          </a:blip>
          <a:stretch>
            <a:fillRect/>
          </a:stretch>
        </p:blipFill>
        <p:spPr>
          <a:xfrm>
            <a:off x="6657900" y="-313730"/>
            <a:ext cx="855107" cy="853725"/>
          </a:xfrm>
          <a:prstGeom prst="rect">
            <a:avLst/>
          </a:prstGeom>
          <a:noFill/>
          <a:ln>
            <a:noFill/>
          </a:ln>
        </p:spPr>
      </p:pic>
      <p:pic>
        <p:nvPicPr>
          <p:cNvPr id="297" name="Google Shape;297;p43"/>
          <p:cNvPicPr preferRelativeResize="0"/>
          <p:nvPr/>
        </p:nvPicPr>
        <p:blipFill>
          <a:blip r:embed="rId5">
            <a:alphaModFix/>
          </a:blip>
          <a:stretch>
            <a:fillRect/>
          </a:stretch>
        </p:blipFill>
        <p:spPr>
          <a:xfrm>
            <a:off x="7500274" y="892754"/>
            <a:ext cx="1778952" cy="296500"/>
          </a:xfrm>
          <a:prstGeom prst="rect">
            <a:avLst/>
          </a:prstGeom>
          <a:noFill/>
          <a:ln>
            <a:noFill/>
          </a:ln>
        </p:spPr>
      </p:pic>
      <p:pic>
        <p:nvPicPr>
          <p:cNvPr id="298" name="Google Shape;298;p43"/>
          <p:cNvPicPr preferRelativeResize="0"/>
          <p:nvPr/>
        </p:nvPicPr>
        <p:blipFill>
          <a:blip r:embed="rId6">
            <a:alphaModFix/>
          </a:blip>
          <a:stretch>
            <a:fillRect/>
          </a:stretch>
        </p:blipFill>
        <p:spPr>
          <a:xfrm rot="-4441753">
            <a:off x="4307750" y="4689375"/>
            <a:ext cx="663801" cy="527550"/>
          </a:xfrm>
          <a:prstGeom prst="rect">
            <a:avLst/>
          </a:prstGeom>
          <a:noFill/>
          <a:ln>
            <a:noFill/>
          </a:ln>
        </p:spPr>
      </p:pic>
      <p:pic>
        <p:nvPicPr>
          <p:cNvPr id="299" name="Google Shape;299;p43"/>
          <p:cNvPicPr preferRelativeResize="0"/>
          <p:nvPr/>
        </p:nvPicPr>
        <p:blipFill>
          <a:blip r:embed="rId5">
            <a:alphaModFix/>
          </a:blip>
          <a:stretch>
            <a:fillRect/>
          </a:stretch>
        </p:blipFill>
        <p:spPr>
          <a:xfrm>
            <a:off x="-527776" y="4455254"/>
            <a:ext cx="1778952" cy="296500"/>
          </a:xfrm>
          <a:prstGeom prst="rect">
            <a:avLst/>
          </a:prstGeom>
          <a:noFill/>
          <a:ln>
            <a:noFill/>
          </a:ln>
        </p:spPr>
      </p:pic>
      <p:pic>
        <p:nvPicPr>
          <p:cNvPr id="300" name="Google Shape;300;p43"/>
          <p:cNvPicPr preferRelativeResize="0"/>
          <p:nvPr/>
        </p:nvPicPr>
        <p:blipFill>
          <a:blip r:embed="rId6">
            <a:alphaModFix/>
          </a:blip>
          <a:stretch>
            <a:fillRect/>
          </a:stretch>
        </p:blipFill>
        <p:spPr>
          <a:xfrm rot="2105642">
            <a:off x="-212687" y="2209628"/>
            <a:ext cx="880667" cy="699903"/>
          </a:xfrm>
          <a:prstGeom prst="rect">
            <a:avLst/>
          </a:prstGeom>
          <a:noFill/>
          <a:ln>
            <a:noFill/>
          </a:ln>
        </p:spPr>
      </p:pic>
      <p:pic>
        <p:nvPicPr>
          <p:cNvPr id="301" name="Google Shape;301;p43"/>
          <p:cNvPicPr preferRelativeResize="0"/>
          <p:nvPr/>
        </p:nvPicPr>
        <p:blipFill>
          <a:blip r:embed="rId4">
            <a:alphaModFix/>
          </a:blip>
          <a:stretch>
            <a:fillRect/>
          </a:stretch>
        </p:blipFill>
        <p:spPr>
          <a:xfrm rot="2298421">
            <a:off x="923475" y="719695"/>
            <a:ext cx="855107" cy="853726"/>
          </a:xfrm>
          <a:prstGeom prst="rect">
            <a:avLst/>
          </a:prstGeom>
          <a:noFill/>
          <a:ln>
            <a:noFill/>
          </a:ln>
        </p:spPr>
      </p:pic>
      <p:pic>
        <p:nvPicPr>
          <p:cNvPr id="302" name="Google Shape;302;p43"/>
          <p:cNvPicPr preferRelativeResize="0"/>
          <p:nvPr/>
        </p:nvPicPr>
        <p:blipFill rotWithShape="1">
          <a:blip r:embed="rId7">
            <a:alphaModFix/>
          </a:blip>
          <a:srcRect/>
          <a:stretch/>
        </p:blipFill>
        <p:spPr>
          <a:xfrm rot="2298419">
            <a:off x="7930275" y="4493619"/>
            <a:ext cx="855107" cy="853725"/>
          </a:xfrm>
          <a:prstGeom prst="rect">
            <a:avLst/>
          </a:prstGeom>
          <a:noFill/>
          <a:ln>
            <a:noFill/>
          </a:ln>
        </p:spPr>
      </p:pic>
      <p:sp>
        <p:nvSpPr>
          <p:cNvPr id="12" name="Google Shape;295;p43">
            <a:extLst>
              <a:ext uri="{FF2B5EF4-FFF2-40B4-BE49-F238E27FC236}">
                <a16:creationId xmlns:a16="http://schemas.microsoft.com/office/drawing/2014/main" id="{A35B26FD-6099-486F-A0CA-D3880FE1A83F}"/>
              </a:ext>
            </a:extLst>
          </p:cNvPr>
          <p:cNvSpPr txBox="1">
            <a:spLocks/>
          </p:cNvSpPr>
          <p:nvPr/>
        </p:nvSpPr>
        <p:spPr>
          <a:xfrm flipH="1">
            <a:off x="0" y="0"/>
            <a:ext cx="9144000" cy="5143500"/>
          </a:xfrm>
          <a:prstGeom prst="rect">
            <a:avLst/>
          </a:prstGeom>
          <a:solidFill>
            <a:srgbClr val="FFFFFF">
              <a:alpha val="94118"/>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Varela Round"/>
              <a:buNone/>
              <a:defRPr sz="4600" b="0" i="0" u="none" strike="noStrike" cap="none">
                <a:solidFill>
                  <a:schemeClr val="lt1"/>
                </a:solidFill>
                <a:latin typeface="Varela Round"/>
                <a:ea typeface="Varela Round"/>
                <a:cs typeface="Varela Round"/>
                <a:sym typeface="Varela Round"/>
              </a:defRPr>
            </a:lvl1pPr>
            <a:lvl2pPr marR="0" lvl="1"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2pPr>
            <a:lvl3pPr marR="0" lvl="2"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3pPr>
            <a:lvl4pPr marR="0" lvl="3"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4pPr>
            <a:lvl5pPr marR="0" lvl="4"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5pPr>
            <a:lvl6pPr marR="0" lvl="5"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6pPr>
            <a:lvl7pPr marR="0" lvl="6"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7pPr>
            <a:lvl8pPr marR="0" lvl="7"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8pPr>
            <a:lvl9pPr marR="0" lvl="8" algn="ctr" rtl="0">
              <a:lnSpc>
                <a:spcPct val="100000"/>
              </a:lnSpc>
              <a:spcBef>
                <a:spcPts val="0"/>
              </a:spcBef>
              <a:spcAft>
                <a:spcPts val="0"/>
              </a:spcAft>
              <a:buClr>
                <a:schemeClr val="lt1"/>
              </a:buClr>
              <a:buSzPts val="4800"/>
              <a:buFont typeface="Righteous"/>
              <a:buNone/>
              <a:defRPr sz="4800" b="0" i="0" u="none" strike="noStrike" cap="none">
                <a:solidFill>
                  <a:schemeClr val="lt1"/>
                </a:solidFill>
                <a:latin typeface="Righteous"/>
                <a:ea typeface="Righteous"/>
                <a:cs typeface="Righteous"/>
                <a:sym typeface="Righteous"/>
              </a:defRPr>
            </a:lvl9pPr>
          </a:lstStyle>
          <a:p>
            <a:r>
              <a:rPr lang="en-GB" sz="3200" dirty="0">
                <a:ln w="0"/>
                <a:solidFill>
                  <a:schemeClr val="tx1"/>
                </a:solidFill>
                <a:effectLst>
                  <a:outerShdw blurRad="38100" dist="19050" dir="2700000" algn="tl" rotWithShape="0">
                    <a:schemeClr val="dk1">
                      <a:alpha val="40000"/>
                    </a:schemeClr>
                  </a:outerShdw>
                </a:effectLst>
              </a:rPr>
              <a:t>I want to be with you and to walk with you, </a:t>
            </a:r>
            <a:br>
              <a:rPr lang="en-GB" sz="3200" dirty="0">
                <a:ln w="0"/>
                <a:solidFill>
                  <a:schemeClr val="tx1"/>
                </a:solidFill>
                <a:effectLst>
                  <a:outerShdw blurRad="38100" dist="19050" dir="2700000" algn="tl" rotWithShape="0">
                    <a:schemeClr val="dk1">
                      <a:alpha val="40000"/>
                    </a:schemeClr>
                  </a:outerShdw>
                </a:effectLst>
              </a:rPr>
            </a:br>
            <a:r>
              <a:rPr lang="en-GB" sz="3200" dirty="0">
                <a:ln w="0"/>
                <a:solidFill>
                  <a:schemeClr val="tx1"/>
                </a:solidFill>
                <a:effectLst>
                  <a:outerShdw blurRad="38100" dist="19050" dir="2700000" algn="tl" rotWithShape="0">
                    <a:schemeClr val="dk1">
                      <a:alpha val="40000"/>
                    </a:schemeClr>
                  </a:outerShdw>
                </a:effectLst>
              </a:rPr>
              <a:t>it’s not about a religion – </a:t>
            </a:r>
            <a:br>
              <a:rPr lang="en-GB" sz="3200" dirty="0">
                <a:ln w="0"/>
                <a:solidFill>
                  <a:schemeClr val="tx1"/>
                </a:solidFill>
                <a:effectLst>
                  <a:outerShdw blurRad="38100" dist="19050" dir="2700000" algn="tl" rotWithShape="0">
                    <a:schemeClr val="dk1">
                      <a:alpha val="40000"/>
                    </a:schemeClr>
                  </a:outerShdw>
                </a:effectLst>
              </a:rPr>
            </a:br>
            <a:r>
              <a:rPr lang="en-GB" sz="3200" b="1" dirty="0">
                <a:ln w="0"/>
                <a:solidFill>
                  <a:srgbClr val="FF0000"/>
                </a:solidFill>
                <a:effectLst>
                  <a:outerShdw blurRad="38100" dist="19050" dir="2700000" algn="tl" rotWithShape="0">
                    <a:schemeClr val="dk1">
                      <a:alpha val="40000"/>
                    </a:schemeClr>
                  </a:outerShdw>
                </a:effectLst>
              </a:rPr>
              <a:t>it’s about a relationship with Him</a:t>
            </a:r>
          </a:p>
        </p:txBody>
      </p:sp>
    </p:spTree>
    <p:extLst>
      <p:ext uri="{BB962C8B-B14F-4D97-AF65-F5344CB8AC3E}">
        <p14:creationId xmlns:p14="http://schemas.microsoft.com/office/powerpoint/2010/main" val="644568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7" name="Google Shape;207;p36"/>
          <p:cNvSpPr txBox="1">
            <a:spLocks noGrp="1"/>
          </p:cNvSpPr>
          <p:nvPr>
            <p:ph type="subTitle" idx="1"/>
          </p:nvPr>
        </p:nvSpPr>
        <p:spPr>
          <a:xfrm flipH="1">
            <a:off x="3676475" y="2534938"/>
            <a:ext cx="3382800" cy="133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t>Do you trust Jesus with everything you have?</a:t>
            </a:r>
            <a:endParaRPr sz="4000" dirty="0"/>
          </a:p>
        </p:txBody>
      </p:sp>
      <p:pic>
        <p:nvPicPr>
          <p:cNvPr id="208" name="Google Shape;208;p36"/>
          <p:cNvPicPr preferRelativeResize="0"/>
          <p:nvPr/>
        </p:nvPicPr>
        <p:blipFill>
          <a:blip r:embed="rId3">
            <a:alphaModFix/>
          </a:blip>
          <a:stretch>
            <a:fillRect/>
          </a:stretch>
        </p:blipFill>
        <p:spPr>
          <a:xfrm rot="10800000">
            <a:off x="909200" y="833163"/>
            <a:ext cx="2660025" cy="3477174"/>
          </a:xfrm>
          <a:prstGeom prst="rect">
            <a:avLst/>
          </a:prstGeom>
          <a:noFill/>
          <a:ln>
            <a:noFill/>
          </a:ln>
        </p:spPr>
      </p:pic>
      <p:pic>
        <p:nvPicPr>
          <p:cNvPr id="209" name="Google Shape;209;p36"/>
          <p:cNvPicPr preferRelativeResize="0"/>
          <p:nvPr/>
        </p:nvPicPr>
        <p:blipFill>
          <a:blip r:embed="rId4">
            <a:alphaModFix/>
          </a:blip>
          <a:stretch>
            <a:fillRect/>
          </a:stretch>
        </p:blipFill>
        <p:spPr>
          <a:xfrm rot="-4441753">
            <a:off x="4862723" y="-519749"/>
            <a:ext cx="1619077" cy="1286747"/>
          </a:xfrm>
          <a:prstGeom prst="rect">
            <a:avLst/>
          </a:prstGeom>
          <a:noFill/>
          <a:ln>
            <a:noFill/>
          </a:ln>
        </p:spPr>
      </p:pic>
      <p:pic>
        <p:nvPicPr>
          <p:cNvPr id="210" name="Google Shape;210;p36"/>
          <p:cNvPicPr preferRelativeResize="0"/>
          <p:nvPr/>
        </p:nvPicPr>
        <p:blipFill>
          <a:blip r:embed="rId5">
            <a:alphaModFix/>
          </a:blip>
          <a:stretch>
            <a:fillRect/>
          </a:stretch>
        </p:blipFill>
        <p:spPr>
          <a:xfrm rot="2250125">
            <a:off x="6240395" y="4488548"/>
            <a:ext cx="885661" cy="884228"/>
          </a:xfrm>
          <a:prstGeom prst="rect">
            <a:avLst/>
          </a:prstGeom>
          <a:noFill/>
          <a:ln>
            <a:noFill/>
          </a:ln>
        </p:spPr>
      </p:pic>
      <p:pic>
        <p:nvPicPr>
          <p:cNvPr id="211" name="Google Shape;211;p36"/>
          <p:cNvPicPr preferRelativeResize="0"/>
          <p:nvPr/>
        </p:nvPicPr>
        <p:blipFill>
          <a:blip r:embed="rId6">
            <a:alphaModFix/>
          </a:blip>
          <a:stretch>
            <a:fillRect/>
          </a:stretch>
        </p:blipFill>
        <p:spPr>
          <a:xfrm rot="8487265">
            <a:off x="8172549" y="438304"/>
            <a:ext cx="1942901" cy="1533291"/>
          </a:xfrm>
          <a:prstGeom prst="rect">
            <a:avLst/>
          </a:prstGeom>
          <a:noFill/>
          <a:ln>
            <a:noFill/>
          </a:ln>
        </p:spPr>
      </p:pic>
      <p:pic>
        <p:nvPicPr>
          <p:cNvPr id="212" name="Google Shape;212;p36"/>
          <p:cNvPicPr preferRelativeResize="0"/>
          <p:nvPr/>
        </p:nvPicPr>
        <p:blipFill>
          <a:blip r:embed="rId7">
            <a:alphaModFix/>
          </a:blip>
          <a:stretch>
            <a:fillRect/>
          </a:stretch>
        </p:blipFill>
        <p:spPr>
          <a:xfrm rot="919429">
            <a:off x="7568900" y="2838832"/>
            <a:ext cx="855107" cy="853726"/>
          </a:xfrm>
          <a:prstGeom prst="rect">
            <a:avLst/>
          </a:prstGeom>
          <a:noFill/>
          <a:ln>
            <a:noFill/>
          </a:ln>
        </p:spPr>
      </p:pic>
    </p:spTree>
    <p:extLst>
      <p:ext uri="{BB962C8B-B14F-4D97-AF65-F5344CB8AC3E}">
        <p14:creationId xmlns:p14="http://schemas.microsoft.com/office/powerpoint/2010/main" val="3383406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41"/>
          <p:cNvPicPr preferRelativeResize="0"/>
          <p:nvPr/>
        </p:nvPicPr>
        <p:blipFill>
          <a:blip r:embed="rId3">
            <a:alphaModFix/>
          </a:blip>
          <a:stretch>
            <a:fillRect/>
          </a:stretch>
        </p:blipFill>
        <p:spPr>
          <a:xfrm>
            <a:off x="1795950" y="386900"/>
            <a:ext cx="5747850" cy="4366075"/>
          </a:xfrm>
          <a:prstGeom prst="rect">
            <a:avLst/>
          </a:prstGeom>
          <a:noFill/>
          <a:ln>
            <a:noFill/>
          </a:ln>
        </p:spPr>
      </p:pic>
      <p:sp>
        <p:nvSpPr>
          <p:cNvPr id="282" name="Google Shape;282;p41"/>
          <p:cNvSpPr txBox="1">
            <a:spLocks noGrp="1"/>
          </p:cNvSpPr>
          <p:nvPr>
            <p:ph type="subTitle" idx="1"/>
          </p:nvPr>
        </p:nvSpPr>
        <p:spPr>
          <a:xfrm flipH="1">
            <a:off x="2721971" y="2105700"/>
            <a:ext cx="4326948" cy="93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dirty="0"/>
              <a:t>Peter was the only disciple that was willing to step out of the boat and come close to Jesus</a:t>
            </a:r>
          </a:p>
          <a:p>
            <a:pPr marL="0" lvl="0" indent="0" algn="l" rtl="0">
              <a:spcBef>
                <a:spcPts val="0"/>
              </a:spcBef>
              <a:spcAft>
                <a:spcPts val="0"/>
              </a:spcAft>
              <a:buNone/>
            </a:pPr>
            <a:endParaRPr lang="en-US" sz="2400" dirty="0"/>
          </a:p>
          <a:p>
            <a:pPr marL="0" lvl="0" indent="0" algn="l" rtl="0">
              <a:spcBef>
                <a:spcPts val="0"/>
              </a:spcBef>
              <a:spcAft>
                <a:spcPts val="0"/>
              </a:spcAft>
              <a:buNone/>
            </a:pPr>
            <a:r>
              <a:rPr lang="en-US" sz="2400" b="1" dirty="0"/>
              <a:t>Take courage but wait for the Lord and come to Jesus</a:t>
            </a:r>
            <a:endParaRPr sz="2400" b="1" dirty="0"/>
          </a:p>
        </p:txBody>
      </p:sp>
      <p:sp>
        <p:nvSpPr>
          <p:cNvPr id="3" name="Title 2">
            <a:extLst>
              <a:ext uri="{FF2B5EF4-FFF2-40B4-BE49-F238E27FC236}">
                <a16:creationId xmlns:a16="http://schemas.microsoft.com/office/drawing/2014/main" id="{12D1F6A3-204C-4A80-8D20-0263C39A220E}"/>
              </a:ext>
            </a:extLst>
          </p:cNvPr>
          <p:cNvSpPr>
            <a:spLocks noGrp="1"/>
          </p:cNvSpPr>
          <p:nvPr>
            <p:ph type="title"/>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56"/>
          <p:cNvSpPr txBox="1">
            <a:spLocks noGrp="1"/>
          </p:cNvSpPr>
          <p:nvPr>
            <p:ph type="ctrTitle"/>
          </p:nvPr>
        </p:nvSpPr>
        <p:spPr>
          <a:xfrm>
            <a:off x="1560377" y="4144157"/>
            <a:ext cx="6023245"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4000" dirty="0"/>
              <a:t>Process My Emotions </a:t>
            </a:r>
            <a:br>
              <a:rPr lang="en-US" sz="4000" dirty="0"/>
            </a:br>
            <a:r>
              <a:rPr lang="en-US" sz="4000" dirty="0"/>
              <a:t>With Jesus</a:t>
            </a:r>
            <a:endParaRPr sz="4000" dirty="0"/>
          </a:p>
        </p:txBody>
      </p:sp>
      <p:pic>
        <p:nvPicPr>
          <p:cNvPr id="760" name="Google Shape;760;p56"/>
          <p:cNvPicPr preferRelativeResize="0"/>
          <p:nvPr/>
        </p:nvPicPr>
        <p:blipFill rotWithShape="1">
          <a:blip r:embed="rId3">
            <a:alphaModFix/>
          </a:blip>
          <a:srcRect t="7911" b="7920"/>
          <a:stretch/>
        </p:blipFill>
        <p:spPr>
          <a:xfrm>
            <a:off x="1494150" y="-596000"/>
            <a:ext cx="3797600" cy="3827050"/>
          </a:xfrm>
          <a:prstGeom prst="rect">
            <a:avLst/>
          </a:prstGeom>
          <a:noFill/>
          <a:ln>
            <a:noFill/>
          </a:ln>
        </p:spPr>
      </p:pic>
      <p:pic>
        <p:nvPicPr>
          <p:cNvPr id="761" name="Google Shape;761;p56"/>
          <p:cNvPicPr preferRelativeResize="0"/>
          <p:nvPr/>
        </p:nvPicPr>
        <p:blipFill rotWithShape="1">
          <a:blip r:embed="rId4">
            <a:alphaModFix/>
          </a:blip>
          <a:srcRect t="6747" b="6747"/>
          <a:stretch/>
        </p:blipFill>
        <p:spPr>
          <a:xfrm>
            <a:off x="4094000" y="-625975"/>
            <a:ext cx="3588675" cy="3893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57"/>
          <p:cNvSpPr txBox="1">
            <a:spLocks noGrp="1"/>
          </p:cNvSpPr>
          <p:nvPr>
            <p:ph type="title"/>
          </p:nvPr>
        </p:nvSpPr>
        <p:spPr>
          <a:xfrm flipH="1">
            <a:off x="555394" y="1575705"/>
            <a:ext cx="8095983"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t>God gave every one of us emotions, &amp; </a:t>
            </a:r>
            <a:br>
              <a:rPr lang="en-US" sz="3600" dirty="0"/>
            </a:br>
            <a:r>
              <a:rPr lang="en-US" sz="3600" dirty="0"/>
              <a:t>if we process it with Jesus, </a:t>
            </a:r>
            <a:br>
              <a:rPr lang="en-US" sz="3600" dirty="0"/>
            </a:br>
            <a:r>
              <a:rPr lang="en-US" sz="3600" dirty="0"/>
              <a:t>we will not be afraid</a:t>
            </a:r>
            <a:endParaRPr sz="3600" dirty="0"/>
          </a:p>
        </p:txBody>
      </p:sp>
      <p:grpSp>
        <p:nvGrpSpPr>
          <p:cNvPr id="768" name="Google Shape;768;p57"/>
          <p:cNvGrpSpPr/>
          <p:nvPr/>
        </p:nvGrpSpPr>
        <p:grpSpPr>
          <a:xfrm>
            <a:off x="3772001" y="3340531"/>
            <a:ext cx="1599998" cy="847661"/>
            <a:chOff x="3730675" y="2581025"/>
            <a:chExt cx="2219753" cy="1176000"/>
          </a:xfrm>
        </p:grpSpPr>
        <p:cxnSp>
          <p:nvCxnSpPr>
            <p:cNvPr id="769" name="Google Shape;769;p57"/>
            <p:cNvCxnSpPr/>
            <p:nvPr/>
          </p:nvCxnSpPr>
          <p:spPr>
            <a:xfrm>
              <a:off x="5102031" y="3364882"/>
              <a:ext cx="551100" cy="165600"/>
            </a:xfrm>
            <a:prstGeom prst="straightConnector1">
              <a:avLst/>
            </a:prstGeom>
            <a:noFill/>
            <a:ln w="28575" cap="flat" cmpd="sng">
              <a:solidFill>
                <a:schemeClr val="accent2"/>
              </a:solidFill>
              <a:prstDash val="solid"/>
              <a:round/>
              <a:headEnd type="none" w="med" len="med"/>
              <a:tailEnd type="none" w="med" len="med"/>
            </a:ln>
            <a:effectLst>
              <a:outerShdw blurRad="57150" dist="19050" dir="5400000" algn="bl" rotWithShape="0">
                <a:schemeClr val="accent2">
                  <a:alpha val="50000"/>
                </a:schemeClr>
              </a:outerShdw>
            </a:effectLst>
          </p:spPr>
        </p:cxnSp>
        <p:cxnSp>
          <p:nvCxnSpPr>
            <p:cNvPr id="770" name="Google Shape;770;p57"/>
            <p:cNvCxnSpPr/>
            <p:nvPr/>
          </p:nvCxnSpPr>
          <p:spPr>
            <a:xfrm rot="10800000" flipH="1">
              <a:off x="5054717" y="2634913"/>
              <a:ext cx="493500" cy="294000"/>
            </a:xfrm>
            <a:prstGeom prst="straightConnector1">
              <a:avLst/>
            </a:prstGeom>
            <a:noFill/>
            <a:ln w="28575" cap="flat" cmpd="sng">
              <a:solidFill>
                <a:schemeClr val="accent2"/>
              </a:solidFill>
              <a:prstDash val="solid"/>
              <a:round/>
              <a:headEnd type="none" w="med" len="med"/>
              <a:tailEnd type="none" w="med" len="med"/>
            </a:ln>
            <a:effectLst>
              <a:outerShdw blurRad="57150" dist="19050" dir="5400000" algn="bl" rotWithShape="0">
                <a:schemeClr val="accent2">
                  <a:alpha val="50000"/>
                </a:schemeClr>
              </a:outerShdw>
            </a:effectLst>
          </p:spPr>
        </p:cxnSp>
        <p:cxnSp>
          <p:nvCxnSpPr>
            <p:cNvPr id="771" name="Google Shape;771;p57"/>
            <p:cNvCxnSpPr/>
            <p:nvPr/>
          </p:nvCxnSpPr>
          <p:spPr>
            <a:xfrm rot="10800000" flipH="1">
              <a:off x="5051328" y="3124715"/>
              <a:ext cx="899100" cy="3600"/>
            </a:xfrm>
            <a:prstGeom prst="straightConnector1">
              <a:avLst/>
            </a:prstGeom>
            <a:noFill/>
            <a:ln w="28575" cap="flat" cmpd="sng">
              <a:solidFill>
                <a:schemeClr val="accent2"/>
              </a:solidFill>
              <a:prstDash val="solid"/>
              <a:round/>
              <a:headEnd type="none" w="med" len="med"/>
              <a:tailEnd type="none" w="med" len="med"/>
            </a:ln>
            <a:effectLst>
              <a:outerShdw blurRad="57150" dist="19050" dir="5400000" algn="bl" rotWithShape="0">
                <a:schemeClr val="accent2">
                  <a:alpha val="50000"/>
                </a:schemeClr>
              </a:outerShdw>
            </a:effectLst>
          </p:spPr>
        </p:cxnSp>
        <p:cxnSp>
          <p:nvCxnSpPr>
            <p:cNvPr id="772" name="Google Shape;772;p57"/>
            <p:cNvCxnSpPr/>
            <p:nvPr/>
          </p:nvCxnSpPr>
          <p:spPr>
            <a:xfrm>
              <a:off x="5102031" y="3364882"/>
              <a:ext cx="551100" cy="165600"/>
            </a:xfrm>
            <a:prstGeom prst="straightConnector1">
              <a:avLst/>
            </a:prstGeom>
            <a:noFill/>
            <a:ln w="9525" cap="flat" cmpd="sng">
              <a:solidFill>
                <a:schemeClr val="lt1"/>
              </a:solidFill>
              <a:prstDash val="solid"/>
              <a:round/>
              <a:headEnd type="none" w="med" len="med"/>
              <a:tailEnd type="none" w="med" len="med"/>
            </a:ln>
          </p:spPr>
        </p:cxnSp>
        <p:cxnSp>
          <p:nvCxnSpPr>
            <p:cNvPr id="773" name="Google Shape;773;p57"/>
            <p:cNvCxnSpPr/>
            <p:nvPr/>
          </p:nvCxnSpPr>
          <p:spPr>
            <a:xfrm rot="10800000" flipH="1">
              <a:off x="5054717" y="2634913"/>
              <a:ext cx="493500" cy="294000"/>
            </a:xfrm>
            <a:prstGeom prst="straightConnector1">
              <a:avLst/>
            </a:prstGeom>
            <a:noFill/>
            <a:ln w="9525" cap="flat" cmpd="sng">
              <a:solidFill>
                <a:schemeClr val="lt1"/>
              </a:solidFill>
              <a:prstDash val="solid"/>
              <a:round/>
              <a:headEnd type="none" w="med" len="med"/>
              <a:tailEnd type="none" w="med" len="med"/>
            </a:ln>
          </p:spPr>
        </p:cxnSp>
        <p:cxnSp>
          <p:nvCxnSpPr>
            <p:cNvPr id="774" name="Google Shape;774;p57"/>
            <p:cNvCxnSpPr/>
            <p:nvPr/>
          </p:nvCxnSpPr>
          <p:spPr>
            <a:xfrm rot="10800000" flipH="1">
              <a:off x="5051328" y="3124715"/>
              <a:ext cx="899100" cy="3600"/>
            </a:xfrm>
            <a:prstGeom prst="straightConnector1">
              <a:avLst/>
            </a:prstGeom>
            <a:noFill/>
            <a:ln w="9525" cap="flat" cmpd="sng">
              <a:solidFill>
                <a:schemeClr val="lt1"/>
              </a:solidFill>
              <a:prstDash val="solid"/>
              <a:round/>
              <a:headEnd type="none" w="med" len="med"/>
              <a:tailEnd type="none" w="med" len="med"/>
            </a:ln>
          </p:spPr>
        </p:cxnSp>
        <p:pic>
          <p:nvPicPr>
            <p:cNvPr id="775" name="Google Shape;775;p57"/>
            <p:cNvPicPr preferRelativeResize="0"/>
            <p:nvPr/>
          </p:nvPicPr>
          <p:blipFill>
            <a:blip r:embed="rId3">
              <a:alphaModFix/>
            </a:blip>
            <a:stretch>
              <a:fillRect/>
            </a:stretch>
          </p:blipFill>
          <p:spPr>
            <a:xfrm>
              <a:off x="3730675" y="2581025"/>
              <a:ext cx="1153416" cy="117600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2DE8A-C4EA-4DC1-A9AF-0367853EB44E}"/>
              </a:ext>
            </a:extLst>
          </p:cNvPr>
          <p:cNvSpPr>
            <a:spLocks noGrp="1"/>
          </p:cNvSpPr>
          <p:nvPr>
            <p:ph type="ctrTitle"/>
          </p:nvPr>
        </p:nvSpPr>
        <p:spPr>
          <a:xfrm>
            <a:off x="572401" y="744683"/>
            <a:ext cx="4316122" cy="577800"/>
          </a:xfrm>
        </p:spPr>
        <p:txBody>
          <a:bodyPr/>
          <a:lstStyle/>
          <a:p>
            <a:r>
              <a:rPr lang="en-GB" u="sng" dirty="0" err="1"/>
              <a:t>Philippains</a:t>
            </a:r>
            <a:r>
              <a:rPr lang="en-GB" u="sng" dirty="0"/>
              <a:t> 4:6-7 NLT</a:t>
            </a:r>
            <a:endParaRPr lang="en-US" u="sng" dirty="0"/>
          </a:p>
        </p:txBody>
      </p:sp>
      <p:sp>
        <p:nvSpPr>
          <p:cNvPr id="3" name="Subtitle 2">
            <a:extLst>
              <a:ext uri="{FF2B5EF4-FFF2-40B4-BE49-F238E27FC236}">
                <a16:creationId xmlns:a16="http://schemas.microsoft.com/office/drawing/2014/main" id="{B1E7F2B8-AFAF-4CB7-AF95-59AE971E822C}"/>
              </a:ext>
            </a:extLst>
          </p:cNvPr>
          <p:cNvSpPr>
            <a:spLocks noGrp="1"/>
          </p:cNvSpPr>
          <p:nvPr>
            <p:ph type="subTitle" idx="1"/>
          </p:nvPr>
        </p:nvSpPr>
        <p:spPr>
          <a:xfrm>
            <a:off x="632690" y="1322483"/>
            <a:ext cx="4195188" cy="577800"/>
          </a:xfrm>
        </p:spPr>
        <p:txBody>
          <a:bodyPr/>
          <a:lstStyle/>
          <a:p>
            <a:r>
              <a:rPr lang="en-GB" sz="2000" dirty="0"/>
              <a:t>Don’t worry about anything; instead, pray about everything. Tell God what you need, and thank him for all he has done. Then you will experience God’s peace, which exceeds anything we can understand. His peace will guard your hearts and minds as you live in Christ Jesus.</a:t>
            </a:r>
            <a:endParaRPr lang="en-US" sz="2000" dirty="0"/>
          </a:p>
        </p:txBody>
      </p:sp>
      <p:sp>
        <p:nvSpPr>
          <p:cNvPr id="4" name="Title 1">
            <a:extLst>
              <a:ext uri="{FF2B5EF4-FFF2-40B4-BE49-F238E27FC236}">
                <a16:creationId xmlns:a16="http://schemas.microsoft.com/office/drawing/2014/main" id="{695CCA6C-1FCE-4730-A290-0BC66A8EEBFA}"/>
              </a:ext>
            </a:extLst>
          </p:cNvPr>
          <p:cNvSpPr txBox="1">
            <a:spLocks/>
          </p:cNvSpPr>
          <p:nvPr/>
        </p:nvSpPr>
        <p:spPr>
          <a:xfrm>
            <a:off x="4827878" y="744683"/>
            <a:ext cx="4316122"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Varela Round"/>
              <a:buNone/>
              <a:defRPr sz="3000" b="0" i="0" u="none" strike="noStrike" cap="none">
                <a:solidFill>
                  <a:schemeClr val="lt1"/>
                </a:solidFill>
                <a:latin typeface="Varela Round"/>
                <a:ea typeface="Varela Round"/>
                <a:cs typeface="Varela Round"/>
                <a:sym typeface="Varela Round"/>
              </a:defRPr>
            </a:lvl1pPr>
            <a:lvl2pPr marR="0" lvl="1"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2pPr>
            <a:lvl3pPr marR="0" lvl="2"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3pPr>
            <a:lvl4pPr marR="0" lvl="3"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4pPr>
            <a:lvl5pPr marR="0" lvl="4"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5pPr>
            <a:lvl6pPr marR="0" lvl="5"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6pPr>
            <a:lvl7pPr marR="0" lvl="6"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7pPr>
            <a:lvl8pPr marR="0" lvl="7"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8pPr>
            <a:lvl9pPr marR="0" lvl="8"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9pPr>
          </a:lstStyle>
          <a:p>
            <a:r>
              <a:rPr lang="zh-TW" altLang="en-US" b="1" u="sng" dirty="0">
                <a:latin typeface="Microsoft JhengHei UI Light" panose="020B0304030504040204" pitchFamily="34" charset="-120"/>
                <a:ea typeface="Microsoft JhengHei UI Light" panose="020B0304030504040204" pitchFamily="34" charset="-120"/>
              </a:rPr>
              <a:t>腓立比書 </a:t>
            </a:r>
            <a:r>
              <a:rPr lang="en-US" altLang="zh-TW" b="1" u="sng" dirty="0">
                <a:latin typeface="Microsoft JhengHei UI Light" panose="020B0304030504040204" pitchFamily="34" charset="-120"/>
                <a:ea typeface="Microsoft JhengHei UI Light" panose="020B0304030504040204" pitchFamily="34" charset="-120"/>
              </a:rPr>
              <a:t>4:6-7</a:t>
            </a:r>
            <a:endParaRPr lang="en-US" b="1" u="sng" dirty="0">
              <a:latin typeface="Microsoft JhengHei UI Light" panose="020B0304030504040204" pitchFamily="34" charset="-120"/>
              <a:ea typeface="Microsoft JhengHei UI Light" panose="020B0304030504040204" pitchFamily="34" charset="-120"/>
            </a:endParaRPr>
          </a:p>
        </p:txBody>
      </p:sp>
      <p:sp>
        <p:nvSpPr>
          <p:cNvPr id="5" name="Subtitle 2">
            <a:extLst>
              <a:ext uri="{FF2B5EF4-FFF2-40B4-BE49-F238E27FC236}">
                <a16:creationId xmlns:a16="http://schemas.microsoft.com/office/drawing/2014/main" id="{99C2C405-834A-4595-B11B-FA28C5053038}"/>
              </a:ext>
            </a:extLst>
          </p:cNvPr>
          <p:cNvSpPr txBox="1">
            <a:spLocks/>
          </p:cNvSpPr>
          <p:nvPr/>
        </p:nvSpPr>
        <p:spPr>
          <a:xfrm>
            <a:off x="4632288" y="1322483"/>
            <a:ext cx="3939309" cy="57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1"/>
              </a:buClr>
              <a:buSzPts val="1400"/>
              <a:buFont typeface="Work Sans Regular"/>
              <a:buNone/>
              <a:defRPr sz="1400" b="0" i="0" u="none" strike="noStrike" cap="none">
                <a:solidFill>
                  <a:schemeClr val="accent1"/>
                </a:solidFill>
                <a:latin typeface="Work Sans Regular"/>
                <a:ea typeface="Work Sans Regular"/>
                <a:cs typeface="Work Sans Regular"/>
                <a:sym typeface="Work Sans Regular"/>
              </a:defRPr>
            </a:lvl1pPr>
            <a:lvl2pPr marL="914400" marR="0" lvl="1"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2pPr>
            <a:lvl3pPr marL="1371600" marR="0" lvl="2"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3pPr>
            <a:lvl4pPr marL="1828800" marR="0" lvl="3"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4pPr>
            <a:lvl5pPr marL="2286000" marR="0" lvl="4"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5pPr>
            <a:lvl6pPr marL="2743200" marR="0" lvl="5"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6pPr>
            <a:lvl7pPr marL="3200400" marR="0" lvl="6"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7pPr>
            <a:lvl8pPr marL="3657600" marR="0" lvl="7"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8pPr>
            <a:lvl9pPr marL="4114800" marR="0" lvl="8"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9pPr>
          </a:lstStyle>
          <a:p>
            <a:r>
              <a:rPr lang="zh-TW" altLang="en-US" sz="2000" dirty="0">
                <a:latin typeface="Microsoft JhengHei UI Light" panose="020B0304030504040204" pitchFamily="34" charset="-120"/>
                <a:ea typeface="Microsoft JhengHei UI Light" panose="020B0304030504040204" pitchFamily="34" charset="-120"/>
              </a:rPr>
              <a:t>應當一無掛慮，只要凡事藉著禱告、祈求和感謝，將你們所要的告訴神。 神所賜出人意外的平安，必在基督耶穌裡保守你們的心懷意念。</a:t>
            </a:r>
            <a:endParaRPr lang="en-US" sz="3200" dirty="0">
              <a:latin typeface="Microsoft JhengHei UI Light" panose="020B0304030504040204" pitchFamily="34" charset="-120"/>
              <a:ea typeface="Microsoft JhengHei UI Light" panose="020B0304030504040204" pitchFamily="34" charset="-120"/>
            </a:endParaRPr>
          </a:p>
        </p:txBody>
      </p:sp>
    </p:spTree>
    <p:extLst>
      <p:ext uri="{BB962C8B-B14F-4D97-AF65-F5344CB8AC3E}">
        <p14:creationId xmlns:p14="http://schemas.microsoft.com/office/powerpoint/2010/main" val="923004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82;p41">
            <a:extLst>
              <a:ext uri="{FF2B5EF4-FFF2-40B4-BE49-F238E27FC236}">
                <a16:creationId xmlns:a16="http://schemas.microsoft.com/office/drawing/2014/main" id="{6BE787D6-2DF9-41C2-901C-C631FC5F4B12}"/>
              </a:ext>
            </a:extLst>
          </p:cNvPr>
          <p:cNvSpPr txBox="1">
            <a:spLocks noGrp="1"/>
          </p:cNvSpPr>
          <p:nvPr>
            <p:ph type="subTitle" idx="1"/>
          </p:nvPr>
        </p:nvSpPr>
        <p:spPr>
          <a:xfrm flipH="1">
            <a:off x="646591" y="2105700"/>
            <a:ext cx="4326948" cy="93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4000" dirty="0">
                <a:solidFill>
                  <a:schemeClr val="bg1"/>
                </a:solidFill>
              </a:rPr>
              <a:t>Find People who love you, who love God, and who want the very best for you</a:t>
            </a:r>
            <a:endParaRPr sz="4000" b="1" dirty="0">
              <a:solidFill>
                <a:schemeClr val="bg1"/>
              </a:solidFill>
            </a:endParaRPr>
          </a:p>
        </p:txBody>
      </p:sp>
      <p:pic>
        <p:nvPicPr>
          <p:cNvPr id="6" name="Google Shape;163;p32">
            <a:extLst>
              <a:ext uri="{FF2B5EF4-FFF2-40B4-BE49-F238E27FC236}">
                <a16:creationId xmlns:a16="http://schemas.microsoft.com/office/drawing/2014/main" id="{BF2DDCFC-15A6-439B-BF78-AD24DA5E80F2}"/>
              </a:ext>
            </a:extLst>
          </p:cNvPr>
          <p:cNvPicPr preferRelativeResize="0"/>
          <p:nvPr/>
        </p:nvPicPr>
        <p:blipFill>
          <a:blip r:embed="rId2">
            <a:alphaModFix/>
          </a:blip>
          <a:stretch>
            <a:fillRect/>
          </a:stretch>
        </p:blipFill>
        <p:spPr>
          <a:xfrm>
            <a:off x="5252700" y="989261"/>
            <a:ext cx="3383813" cy="3164977"/>
          </a:xfrm>
          <a:prstGeom prst="rect">
            <a:avLst/>
          </a:prstGeom>
          <a:noFill/>
          <a:ln>
            <a:noFill/>
          </a:ln>
        </p:spPr>
      </p:pic>
    </p:spTree>
    <p:extLst>
      <p:ext uri="{BB962C8B-B14F-4D97-AF65-F5344CB8AC3E}">
        <p14:creationId xmlns:p14="http://schemas.microsoft.com/office/powerpoint/2010/main" val="125975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4"/>
          <p:cNvPicPr preferRelativeResize="0"/>
          <p:nvPr/>
        </p:nvPicPr>
        <p:blipFill>
          <a:blip r:embed="rId3">
            <a:alphaModFix/>
          </a:blip>
          <a:stretch>
            <a:fillRect/>
          </a:stretch>
        </p:blipFill>
        <p:spPr>
          <a:xfrm>
            <a:off x="3165501" y="733425"/>
            <a:ext cx="5064099" cy="3581399"/>
          </a:xfrm>
          <a:prstGeom prst="rect">
            <a:avLst/>
          </a:prstGeom>
          <a:noFill/>
          <a:ln>
            <a:noFill/>
          </a:ln>
        </p:spPr>
      </p:pic>
      <p:sp>
        <p:nvSpPr>
          <p:cNvPr id="175" name="Google Shape;175;p34"/>
          <p:cNvSpPr txBox="1">
            <a:spLocks noGrp="1"/>
          </p:cNvSpPr>
          <p:nvPr>
            <p:ph type="ctrTitle"/>
          </p:nvPr>
        </p:nvSpPr>
        <p:spPr>
          <a:xfrm flipH="1">
            <a:off x="3502200" y="1165800"/>
            <a:ext cx="4308300" cy="1434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sz="3200" dirty="0"/>
              <a:t>We don’t forget we’re Christians; We forget we’re human</a:t>
            </a:r>
            <a:endParaRPr sz="3200" dirty="0"/>
          </a:p>
        </p:txBody>
      </p:sp>
      <p:sp>
        <p:nvSpPr>
          <p:cNvPr id="176" name="Google Shape;176;p34"/>
          <p:cNvSpPr txBox="1">
            <a:spLocks noGrp="1"/>
          </p:cNvSpPr>
          <p:nvPr>
            <p:ph type="subTitle" idx="1"/>
          </p:nvPr>
        </p:nvSpPr>
        <p:spPr>
          <a:xfrm flipH="1">
            <a:off x="4305300" y="2629650"/>
            <a:ext cx="3505200" cy="670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 </a:t>
            </a:r>
            <a:r>
              <a:rPr lang="en-US" dirty="0"/>
              <a:t>Pastor Wayne</a:t>
            </a:r>
            <a:endParaRPr dirty="0"/>
          </a:p>
        </p:txBody>
      </p:sp>
      <p:pic>
        <p:nvPicPr>
          <p:cNvPr id="177" name="Google Shape;177;p34"/>
          <p:cNvPicPr preferRelativeResize="0"/>
          <p:nvPr/>
        </p:nvPicPr>
        <p:blipFill>
          <a:blip r:embed="rId4">
            <a:alphaModFix/>
          </a:blip>
          <a:stretch>
            <a:fillRect/>
          </a:stretch>
        </p:blipFill>
        <p:spPr>
          <a:xfrm rot="898296">
            <a:off x="611651" y="2303109"/>
            <a:ext cx="2594000" cy="2672439"/>
          </a:xfrm>
          <a:prstGeom prst="rect">
            <a:avLst/>
          </a:prstGeom>
          <a:noFill/>
          <a:ln>
            <a:noFill/>
          </a:ln>
        </p:spPr>
      </p:pic>
      <p:pic>
        <p:nvPicPr>
          <p:cNvPr id="178" name="Google Shape;178;p34"/>
          <p:cNvPicPr preferRelativeResize="0"/>
          <p:nvPr/>
        </p:nvPicPr>
        <p:blipFill>
          <a:blip r:embed="rId5">
            <a:alphaModFix/>
          </a:blip>
          <a:stretch>
            <a:fillRect/>
          </a:stretch>
        </p:blipFill>
        <p:spPr>
          <a:xfrm rot="-4441753">
            <a:off x="43175" y="667900"/>
            <a:ext cx="663801" cy="527550"/>
          </a:xfrm>
          <a:prstGeom prst="rect">
            <a:avLst/>
          </a:prstGeom>
          <a:noFill/>
          <a:ln>
            <a:noFill/>
          </a:ln>
        </p:spPr>
      </p:pic>
      <p:pic>
        <p:nvPicPr>
          <p:cNvPr id="179" name="Google Shape;179;p34"/>
          <p:cNvPicPr preferRelativeResize="0"/>
          <p:nvPr/>
        </p:nvPicPr>
        <p:blipFill>
          <a:blip r:embed="rId6">
            <a:alphaModFix/>
          </a:blip>
          <a:stretch>
            <a:fillRect/>
          </a:stretch>
        </p:blipFill>
        <p:spPr>
          <a:xfrm rot="2250125">
            <a:off x="-343280" y="2640748"/>
            <a:ext cx="885661" cy="884228"/>
          </a:xfrm>
          <a:prstGeom prst="rect">
            <a:avLst/>
          </a:prstGeom>
          <a:noFill/>
          <a:ln>
            <a:noFill/>
          </a:ln>
        </p:spPr>
      </p:pic>
      <p:pic>
        <p:nvPicPr>
          <p:cNvPr id="180" name="Google Shape;180;p34"/>
          <p:cNvPicPr preferRelativeResize="0"/>
          <p:nvPr/>
        </p:nvPicPr>
        <p:blipFill>
          <a:blip r:embed="rId7">
            <a:alphaModFix/>
          </a:blip>
          <a:stretch>
            <a:fillRect/>
          </a:stretch>
        </p:blipFill>
        <p:spPr>
          <a:xfrm rot="8487265">
            <a:off x="928179" y="1830450"/>
            <a:ext cx="893400" cy="705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4"/>
          <p:cNvPicPr preferRelativeResize="0"/>
          <p:nvPr/>
        </p:nvPicPr>
        <p:blipFill>
          <a:blip r:embed="rId3">
            <a:alphaModFix/>
          </a:blip>
          <a:stretch>
            <a:fillRect/>
          </a:stretch>
        </p:blipFill>
        <p:spPr>
          <a:xfrm rot="10800000">
            <a:off x="2728980" y="-323075"/>
            <a:ext cx="5969936" cy="5012099"/>
          </a:xfrm>
          <a:prstGeom prst="rect">
            <a:avLst/>
          </a:prstGeom>
          <a:noFill/>
          <a:ln>
            <a:noFill/>
          </a:ln>
        </p:spPr>
      </p:pic>
      <p:sp>
        <p:nvSpPr>
          <p:cNvPr id="175" name="Google Shape;175;p34"/>
          <p:cNvSpPr txBox="1">
            <a:spLocks noGrp="1"/>
          </p:cNvSpPr>
          <p:nvPr>
            <p:ph type="ctrTitle"/>
          </p:nvPr>
        </p:nvSpPr>
        <p:spPr>
          <a:xfrm flipH="1">
            <a:off x="2979727" y="1101743"/>
            <a:ext cx="5147129" cy="1434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t>Develop courage and a closer relationship with Jesus, learning to forgive others and humbling ourselves.</a:t>
            </a:r>
            <a:endParaRPr sz="2000" dirty="0"/>
          </a:p>
        </p:txBody>
      </p:sp>
      <p:sp>
        <p:nvSpPr>
          <p:cNvPr id="176" name="Google Shape;176;p34"/>
          <p:cNvSpPr txBox="1">
            <a:spLocks noGrp="1"/>
          </p:cNvSpPr>
          <p:nvPr>
            <p:ph type="subTitle" idx="1"/>
          </p:nvPr>
        </p:nvSpPr>
        <p:spPr>
          <a:xfrm flipH="1">
            <a:off x="3243276" y="2777201"/>
            <a:ext cx="5147128" cy="6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2000" b="1" dirty="0"/>
              <a:t>Step out of the boat and risk sinking; Jesus will be there even when we sink, </a:t>
            </a:r>
          </a:p>
          <a:p>
            <a:pPr marL="0" lvl="0" indent="0" algn="l" rtl="0">
              <a:spcBef>
                <a:spcPts val="0"/>
              </a:spcBef>
              <a:spcAft>
                <a:spcPts val="0"/>
              </a:spcAft>
              <a:buNone/>
            </a:pPr>
            <a:r>
              <a:rPr lang="en-GB" sz="2000" b="1" dirty="0"/>
              <a:t>It’s stepping out of the boat and coming to Jesus</a:t>
            </a:r>
            <a:endParaRPr sz="2000" b="1" dirty="0"/>
          </a:p>
        </p:txBody>
      </p:sp>
      <p:pic>
        <p:nvPicPr>
          <p:cNvPr id="177" name="Google Shape;177;p34"/>
          <p:cNvPicPr preferRelativeResize="0"/>
          <p:nvPr/>
        </p:nvPicPr>
        <p:blipFill>
          <a:blip r:embed="rId4">
            <a:alphaModFix/>
          </a:blip>
          <a:stretch>
            <a:fillRect/>
          </a:stretch>
        </p:blipFill>
        <p:spPr>
          <a:xfrm rot="898296">
            <a:off x="611651" y="2303109"/>
            <a:ext cx="2594000" cy="2672439"/>
          </a:xfrm>
          <a:prstGeom prst="rect">
            <a:avLst/>
          </a:prstGeom>
          <a:noFill/>
          <a:ln>
            <a:noFill/>
          </a:ln>
        </p:spPr>
      </p:pic>
      <p:pic>
        <p:nvPicPr>
          <p:cNvPr id="178" name="Google Shape;178;p34"/>
          <p:cNvPicPr preferRelativeResize="0"/>
          <p:nvPr/>
        </p:nvPicPr>
        <p:blipFill>
          <a:blip r:embed="rId5">
            <a:alphaModFix/>
          </a:blip>
          <a:stretch>
            <a:fillRect/>
          </a:stretch>
        </p:blipFill>
        <p:spPr>
          <a:xfrm rot="-4441753">
            <a:off x="43175" y="667900"/>
            <a:ext cx="663801" cy="527550"/>
          </a:xfrm>
          <a:prstGeom prst="rect">
            <a:avLst/>
          </a:prstGeom>
          <a:noFill/>
          <a:ln>
            <a:noFill/>
          </a:ln>
        </p:spPr>
      </p:pic>
      <p:pic>
        <p:nvPicPr>
          <p:cNvPr id="179" name="Google Shape;179;p34"/>
          <p:cNvPicPr preferRelativeResize="0"/>
          <p:nvPr/>
        </p:nvPicPr>
        <p:blipFill>
          <a:blip r:embed="rId6">
            <a:alphaModFix/>
          </a:blip>
          <a:stretch>
            <a:fillRect/>
          </a:stretch>
        </p:blipFill>
        <p:spPr>
          <a:xfrm rot="2250125">
            <a:off x="-343280" y="2640748"/>
            <a:ext cx="885661" cy="884228"/>
          </a:xfrm>
          <a:prstGeom prst="rect">
            <a:avLst/>
          </a:prstGeom>
          <a:noFill/>
          <a:ln>
            <a:noFill/>
          </a:ln>
        </p:spPr>
      </p:pic>
      <p:pic>
        <p:nvPicPr>
          <p:cNvPr id="180" name="Google Shape;180;p34"/>
          <p:cNvPicPr preferRelativeResize="0"/>
          <p:nvPr/>
        </p:nvPicPr>
        <p:blipFill>
          <a:blip r:embed="rId7">
            <a:alphaModFix/>
          </a:blip>
          <a:stretch>
            <a:fillRect/>
          </a:stretch>
        </p:blipFill>
        <p:spPr>
          <a:xfrm rot="8487265">
            <a:off x="928179" y="1830450"/>
            <a:ext cx="893400" cy="705050"/>
          </a:xfrm>
          <a:prstGeom prst="rect">
            <a:avLst/>
          </a:prstGeom>
          <a:noFill/>
          <a:ln>
            <a:noFill/>
          </a:ln>
        </p:spPr>
      </p:pic>
    </p:spTree>
    <p:extLst>
      <p:ext uri="{BB962C8B-B14F-4D97-AF65-F5344CB8AC3E}">
        <p14:creationId xmlns:p14="http://schemas.microsoft.com/office/powerpoint/2010/main" val="427280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EC3C-B966-479D-B95B-2327F3E79555}"/>
              </a:ext>
            </a:extLst>
          </p:cNvPr>
          <p:cNvSpPr>
            <a:spLocks noGrp="1"/>
          </p:cNvSpPr>
          <p:nvPr>
            <p:ph type="ctrTitle"/>
          </p:nvPr>
        </p:nvSpPr>
        <p:spPr>
          <a:xfrm flipH="1">
            <a:off x="263700" y="149782"/>
            <a:ext cx="4308300" cy="1434300"/>
          </a:xfrm>
        </p:spPr>
        <p:txBody>
          <a:bodyPr/>
          <a:lstStyle/>
          <a:p>
            <a:pPr algn="l"/>
            <a:r>
              <a:rPr lang="en-GB" dirty="0"/>
              <a:t>Giving</a:t>
            </a:r>
            <a:endParaRPr lang="en-US" dirty="0"/>
          </a:p>
        </p:txBody>
      </p:sp>
      <p:sp>
        <p:nvSpPr>
          <p:cNvPr id="3" name="Subtitle 2">
            <a:extLst>
              <a:ext uri="{FF2B5EF4-FFF2-40B4-BE49-F238E27FC236}">
                <a16:creationId xmlns:a16="http://schemas.microsoft.com/office/drawing/2014/main" id="{E3EC172B-EF85-43CA-B570-B5D0A281DDE0}"/>
              </a:ext>
            </a:extLst>
          </p:cNvPr>
          <p:cNvSpPr>
            <a:spLocks noGrp="1"/>
          </p:cNvSpPr>
          <p:nvPr>
            <p:ph type="subTitle" idx="1"/>
          </p:nvPr>
        </p:nvSpPr>
        <p:spPr>
          <a:xfrm flipH="1">
            <a:off x="0" y="2814585"/>
            <a:ext cx="8722760" cy="670500"/>
          </a:xfrm>
        </p:spPr>
        <p:txBody>
          <a:bodyPr/>
          <a:lstStyle/>
          <a:p>
            <a:pPr algn="l"/>
            <a:r>
              <a:rPr lang="en-GB" sz="2000" dirty="0"/>
              <a:t>- Give in person during our Wednesday or Saturday services</a:t>
            </a:r>
          </a:p>
          <a:p>
            <a:pPr algn="l"/>
            <a:r>
              <a:rPr lang="en-GB" sz="2000" dirty="0"/>
              <a:t>​</a:t>
            </a:r>
          </a:p>
          <a:p>
            <a:pPr algn="l"/>
            <a:r>
              <a:rPr lang="en-GB" sz="2000" dirty="0"/>
              <a:t>- Give to REVER MINISTRIES LIMITED </a:t>
            </a:r>
          </a:p>
          <a:p>
            <a:pPr algn="l"/>
            <a:r>
              <a:rPr lang="en-GB" sz="2000" dirty="0"/>
              <a:t>   023-254063-001 </a:t>
            </a:r>
          </a:p>
          <a:p>
            <a:pPr algn="l"/>
            <a:r>
              <a:rPr lang="en-GB" sz="2000" dirty="0"/>
              <a:t>(The Hongkong and Shanghai Banking Corporation)</a:t>
            </a:r>
          </a:p>
          <a:p>
            <a:pPr algn="l"/>
            <a:endParaRPr lang="en-GB" sz="2000" dirty="0"/>
          </a:p>
          <a:p>
            <a:pPr algn="l"/>
            <a:r>
              <a:rPr lang="en-GB" sz="2000" dirty="0"/>
              <a:t>- Give by cheque</a:t>
            </a:r>
          </a:p>
          <a:p>
            <a:pPr algn="l"/>
            <a:r>
              <a:rPr lang="en-GB" sz="2000" dirty="0"/>
              <a:t>    (Please make cheque payable to "</a:t>
            </a:r>
            <a:r>
              <a:rPr lang="en-GB" sz="2000" dirty="0" err="1"/>
              <a:t>Rever</a:t>
            </a:r>
            <a:r>
              <a:rPr lang="en-GB" sz="2000" dirty="0"/>
              <a:t> Ministries Limited" &amp; send your cross cheque to our correspondence address)</a:t>
            </a:r>
          </a:p>
          <a:p>
            <a:pPr algn="l"/>
            <a:r>
              <a:rPr lang="en-GB" sz="2000" dirty="0"/>
              <a:t>​</a:t>
            </a:r>
          </a:p>
          <a:p>
            <a:pPr algn="l"/>
            <a:r>
              <a:rPr lang="en-GB" sz="2000" dirty="0"/>
              <a:t>- FPS ID :- 6071203</a:t>
            </a:r>
            <a:endParaRPr lang="en-US" sz="2000" dirty="0"/>
          </a:p>
        </p:txBody>
      </p:sp>
    </p:spTree>
    <p:extLst>
      <p:ext uri="{BB962C8B-B14F-4D97-AF65-F5344CB8AC3E}">
        <p14:creationId xmlns:p14="http://schemas.microsoft.com/office/powerpoint/2010/main" val="1341424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651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64"/>
          <p:cNvSpPr/>
          <p:nvPr/>
        </p:nvSpPr>
        <p:spPr>
          <a:xfrm>
            <a:off x="5515550" y="2023575"/>
            <a:ext cx="4105200" cy="12351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64"/>
          <p:cNvSpPr/>
          <p:nvPr/>
        </p:nvSpPr>
        <p:spPr>
          <a:xfrm>
            <a:off x="5515550" y="2023575"/>
            <a:ext cx="4105200" cy="1235100"/>
          </a:xfrm>
          <a:prstGeom prst="roundRect">
            <a:avLst>
              <a:gd name="adj" fmla="val 16667"/>
            </a:avLst>
          </a:prstGeom>
          <a:noFill/>
          <a:ln w="28575" cap="flat" cmpd="sng">
            <a:solidFill>
              <a:schemeClr val="accent1"/>
            </a:solidFill>
            <a:prstDash val="solid"/>
            <a:round/>
            <a:headEnd type="none" w="sm" len="sm"/>
            <a:tailEnd type="none" w="sm" len="sm"/>
          </a:ln>
          <a:effectLst>
            <a:outerShdw blurRad="57150" dist="19050" dir="5400000" algn="bl" rotWithShape="0">
              <a:schemeClr val="accen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64"/>
          <p:cNvSpPr txBox="1">
            <a:spLocks noGrp="1"/>
          </p:cNvSpPr>
          <p:nvPr>
            <p:ph type="title"/>
          </p:nvPr>
        </p:nvSpPr>
        <p:spPr>
          <a:xfrm>
            <a:off x="4291122" y="441325"/>
            <a:ext cx="4045200" cy="1482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THANKS!</a:t>
            </a:r>
            <a:endParaRPr/>
          </a:p>
        </p:txBody>
      </p:sp>
      <p:sp>
        <p:nvSpPr>
          <p:cNvPr id="875" name="Google Shape;875;p64"/>
          <p:cNvSpPr txBox="1">
            <a:spLocks noGrp="1"/>
          </p:cNvSpPr>
          <p:nvPr>
            <p:ph type="subTitle" idx="1"/>
          </p:nvPr>
        </p:nvSpPr>
        <p:spPr>
          <a:xfrm>
            <a:off x="5714999" y="2109700"/>
            <a:ext cx="2621400" cy="1235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a:t>Do you have any questions?</a:t>
            </a:r>
            <a:endParaRPr/>
          </a:p>
          <a:p>
            <a:pPr marL="0" lvl="0" indent="0" algn="r" rtl="0">
              <a:spcBef>
                <a:spcPts val="0"/>
              </a:spcBef>
              <a:spcAft>
                <a:spcPts val="0"/>
              </a:spcAft>
              <a:buClr>
                <a:schemeClr val="dk1"/>
              </a:buClr>
              <a:buSzPts val="1100"/>
              <a:buFont typeface="Arial"/>
              <a:buNone/>
            </a:pPr>
            <a:endParaRPr/>
          </a:p>
          <a:p>
            <a:pPr marL="0" lvl="0" indent="0" algn="r" rtl="0">
              <a:spcBef>
                <a:spcPts val="0"/>
              </a:spcBef>
              <a:spcAft>
                <a:spcPts val="0"/>
              </a:spcAft>
              <a:buClr>
                <a:schemeClr val="dk1"/>
              </a:buClr>
              <a:buSzPts val="1100"/>
              <a:buFont typeface="Arial"/>
              <a:buNone/>
            </a:pPr>
            <a:r>
              <a:rPr lang="en"/>
              <a:t>youremail@freepik.com </a:t>
            </a:r>
            <a:endParaRPr/>
          </a:p>
          <a:p>
            <a:pPr marL="0" lvl="0" indent="0" algn="r" rtl="0">
              <a:spcBef>
                <a:spcPts val="0"/>
              </a:spcBef>
              <a:spcAft>
                <a:spcPts val="0"/>
              </a:spcAft>
              <a:buClr>
                <a:schemeClr val="dk1"/>
              </a:buClr>
              <a:buSzPts val="1100"/>
              <a:buFont typeface="Arial"/>
              <a:buNone/>
            </a:pPr>
            <a:r>
              <a:rPr lang="en"/>
              <a:t>+91  620 421 838 </a:t>
            </a:r>
            <a:endParaRPr/>
          </a:p>
          <a:p>
            <a:pPr marL="0" lvl="0" indent="0" algn="r" rtl="0">
              <a:spcBef>
                <a:spcPts val="0"/>
              </a:spcBef>
              <a:spcAft>
                <a:spcPts val="0"/>
              </a:spcAft>
              <a:buClr>
                <a:schemeClr val="dk1"/>
              </a:buClr>
              <a:buSzPts val="1100"/>
              <a:buFont typeface="Arial"/>
              <a:buNone/>
            </a:pPr>
            <a:r>
              <a:rPr lang="en"/>
              <a:t>yourcompany.com</a:t>
            </a:r>
            <a:endParaRPr/>
          </a:p>
          <a:p>
            <a:pPr marL="0" lvl="0" indent="0" algn="r" rtl="0">
              <a:spcBef>
                <a:spcPts val="0"/>
              </a:spcBef>
              <a:spcAft>
                <a:spcPts val="0"/>
              </a:spcAft>
              <a:buNone/>
            </a:pPr>
            <a:endParaRPr/>
          </a:p>
        </p:txBody>
      </p:sp>
      <p:sp>
        <p:nvSpPr>
          <p:cNvPr id="876" name="Google Shape;876;p64"/>
          <p:cNvSpPr txBox="1"/>
          <p:nvPr/>
        </p:nvSpPr>
        <p:spPr>
          <a:xfrm>
            <a:off x="629121" y="4350140"/>
            <a:ext cx="3000000" cy="46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00"/>
              </a:spcBef>
              <a:spcAft>
                <a:spcPts val="0"/>
              </a:spcAft>
              <a:buNone/>
            </a:pPr>
            <a:r>
              <a:rPr lang="en" sz="1000">
                <a:solidFill>
                  <a:schemeClr val="lt1"/>
                </a:solidFill>
                <a:latin typeface="Work Sans Regular"/>
                <a:ea typeface="Work Sans Regular"/>
                <a:cs typeface="Work Sans Regular"/>
                <a:sym typeface="Work Sans Regular"/>
              </a:rPr>
              <a:t>Please keep this slide for attribution.</a:t>
            </a:r>
            <a:endParaRPr sz="1000">
              <a:solidFill>
                <a:schemeClr val="lt1"/>
              </a:solidFill>
              <a:latin typeface="Work Sans Regular"/>
              <a:ea typeface="Work Sans Regular"/>
              <a:cs typeface="Work Sans Regular"/>
              <a:sym typeface="Work Sans Regular"/>
            </a:endParaRPr>
          </a:p>
        </p:txBody>
      </p:sp>
      <p:pic>
        <p:nvPicPr>
          <p:cNvPr id="877" name="Google Shape;877;p64"/>
          <p:cNvPicPr preferRelativeResize="0"/>
          <p:nvPr/>
        </p:nvPicPr>
        <p:blipFill>
          <a:blip r:embed="rId3">
            <a:alphaModFix/>
          </a:blip>
          <a:stretch>
            <a:fillRect/>
          </a:stretch>
        </p:blipFill>
        <p:spPr>
          <a:xfrm rot="-2699997">
            <a:off x="1244474" y="935343"/>
            <a:ext cx="2220026" cy="2660036"/>
          </a:xfrm>
          <a:prstGeom prst="rect">
            <a:avLst/>
          </a:prstGeom>
          <a:noFill/>
          <a:ln>
            <a:noFill/>
          </a:ln>
        </p:spPr>
      </p:pic>
      <p:pic>
        <p:nvPicPr>
          <p:cNvPr id="878" name="Google Shape;878;p64"/>
          <p:cNvPicPr preferRelativeResize="0"/>
          <p:nvPr/>
        </p:nvPicPr>
        <p:blipFill>
          <a:blip r:embed="rId4">
            <a:alphaModFix/>
          </a:blip>
          <a:stretch>
            <a:fillRect/>
          </a:stretch>
        </p:blipFill>
        <p:spPr>
          <a:xfrm>
            <a:off x="6473826" y="3538847"/>
            <a:ext cx="644933" cy="644932"/>
          </a:xfrm>
          <a:prstGeom prst="rect">
            <a:avLst/>
          </a:prstGeom>
          <a:noFill/>
          <a:ln>
            <a:noFill/>
          </a:ln>
        </p:spPr>
      </p:pic>
      <p:pic>
        <p:nvPicPr>
          <p:cNvPr id="879" name="Google Shape;879;p64"/>
          <p:cNvPicPr preferRelativeResize="0"/>
          <p:nvPr/>
        </p:nvPicPr>
        <p:blipFill>
          <a:blip r:embed="rId5">
            <a:alphaModFix/>
          </a:blip>
          <a:stretch>
            <a:fillRect/>
          </a:stretch>
        </p:blipFill>
        <p:spPr>
          <a:xfrm>
            <a:off x="7712715" y="3538845"/>
            <a:ext cx="644937" cy="644936"/>
          </a:xfrm>
          <a:prstGeom prst="rect">
            <a:avLst/>
          </a:prstGeom>
          <a:noFill/>
          <a:ln>
            <a:noFill/>
          </a:ln>
        </p:spPr>
      </p:pic>
      <p:pic>
        <p:nvPicPr>
          <p:cNvPr id="880" name="Google Shape;880;p64"/>
          <p:cNvPicPr preferRelativeResize="0"/>
          <p:nvPr/>
        </p:nvPicPr>
        <p:blipFill>
          <a:blip r:embed="rId6">
            <a:alphaModFix/>
          </a:blip>
          <a:stretch>
            <a:fillRect/>
          </a:stretch>
        </p:blipFill>
        <p:spPr>
          <a:xfrm>
            <a:off x="7101428" y="3547006"/>
            <a:ext cx="628617" cy="6286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6"/>
          <p:cNvSpPr txBox="1">
            <a:spLocks noGrp="1"/>
          </p:cNvSpPr>
          <p:nvPr>
            <p:ph type="ctrTitle"/>
          </p:nvPr>
        </p:nvSpPr>
        <p:spPr>
          <a:xfrm flipH="1">
            <a:off x="3719552" y="679750"/>
            <a:ext cx="4354225" cy="189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u="sng" dirty="0"/>
              <a:t>Hebrews 11:6</a:t>
            </a:r>
            <a:br>
              <a:rPr lang="en-GB" dirty="0"/>
            </a:br>
            <a:r>
              <a:rPr lang="en-GB" dirty="0"/>
              <a:t>And without faith it is impossible to please God, because anyone who comes to Him must believe that He exists and that He rewards those who earnestly seek Him.</a:t>
            </a:r>
            <a:endParaRPr dirty="0"/>
          </a:p>
        </p:txBody>
      </p:sp>
      <p:sp>
        <p:nvSpPr>
          <p:cNvPr id="207" name="Google Shape;207;p36"/>
          <p:cNvSpPr txBox="1">
            <a:spLocks noGrp="1"/>
          </p:cNvSpPr>
          <p:nvPr>
            <p:ph type="subTitle" idx="1"/>
          </p:nvPr>
        </p:nvSpPr>
        <p:spPr>
          <a:xfrm flipH="1">
            <a:off x="282353" y="2075466"/>
            <a:ext cx="2476653" cy="133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“When we forget about Him, it becomes about us; and when it becomes about us, we become fearful!</a:t>
            </a:r>
            <a:r>
              <a:rPr lang="en-US" dirty="0"/>
              <a:t>”</a:t>
            </a:r>
            <a:endParaRPr dirty="0"/>
          </a:p>
        </p:txBody>
      </p:sp>
      <p:pic>
        <p:nvPicPr>
          <p:cNvPr id="208" name="Google Shape;208;p36"/>
          <p:cNvPicPr preferRelativeResize="0"/>
          <p:nvPr/>
        </p:nvPicPr>
        <p:blipFill>
          <a:blip r:embed="rId3">
            <a:alphaModFix/>
          </a:blip>
          <a:stretch>
            <a:fillRect/>
          </a:stretch>
        </p:blipFill>
        <p:spPr>
          <a:xfrm rot="10800000">
            <a:off x="1432374" y="833163"/>
            <a:ext cx="2660025" cy="3477174"/>
          </a:xfrm>
          <a:prstGeom prst="rect">
            <a:avLst/>
          </a:prstGeom>
          <a:noFill/>
          <a:ln>
            <a:noFill/>
          </a:ln>
        </p:spPr>
      </p:pic>
      <p:pic>
        <p:nvPicPr>
          <p:cNvPr id="209" name="Google Shape;209;p36"/>
          <p:cNvPicPr preferRelativeResize="0"/>
          <p:nvPr/>
        </p:nvPicPr>
        <p:blipFill>
          <a:blip r:embed="rId4">
            <a:alphaModFix/>
          </a:blip>
          <a:stretch>
            <a:fillRect/>
          </a:stretch>
        </p:blipFill>
        <p:spPr>
          <a:xfrm rot="-4441753">
            <a:off x="5219850" y="-274525"/>
            <a:ext cx="663801" cy="527550"/>
          </a:xfrm>
          <a:prstGeom prst="rect">
            <a:avLst/>
          </a:prstGeom>
          <a:noFill/>
          <a:ln>
            <a:noFill/>
          </a:ln>
        </p:spPr>
      </p:pic>
      <p:pic>
        <p:nvPicPr>
          <p:cNvPr id="210" name="Google Shape;210;p36"/>
          <p:cNvPicPr preferRelativeResize="0"/>
          <p:nvPr/>
        </p:nvPicPr>
        <p:blipFill>
          <a:blip r:embed="rId5">
            <a:alphaModFix/>
          </a:blip>
          <a:stretch>
            <a:fillRect/>
          </a:stretch>
        </p:blipFill>
        <p:spPr>
          <a:xfrm rot="2250125">
            <a:off x="6240395" y="4488548"/>
            <a:ext cx="885661" cy="884228"/>
          </a:xfrm>
          <a:prstGeom prst="rect">
            <a:avLst/>
          </a:prstGeom>
          <a:noFill/>
          <a:ln>
            <a:noFill/>
          </a:ln>
        </p:spPr>
      </p:pic>
      <p:pic>
        <p:nvPicPr>
          <p:cNvPr id="211" name="Google Shape;211;p36"/>
          <p:cNvPicPr preferRelativeResize="0"/>
          <p:nvPr/>
        </p:nvPicPr>
        <p:blipFill>
          <a:blip r:embed="rId6">
            <a:alphaModFix/>
          </a:blip>
          <a:stretch>
            <a:fillRect/>
          </a:stretch>
        </p:blipFill>
        <p:spPr>
          <a:xfrm rot="8487265">
            <a:off x="8666629" y="794325"/>
            <a:ext cx="893400" cy="705050"/>
          </a:xfrm>
          <a:prstGeom prst="rect">
            <a:avLst/>
          </a:prstGeom>
          <a:noFill/>
          <a:ln>
            <a:noFill/>
          </a:ln>
        </p:spPr>
      </p:pic>
      <p:pic>
        <p:nvPicPr>
          <p:cNvPr id="212" name="Google Shape;212;p36"/>
          <p:cNvPicPr preferRelativeResize="0"/>
          <p:nvPr/>
        </p:nvPicPr>
        <p:blipFill>
          <a:blip r:embed="rId7">
            <a:alphaModFix/>
          </a:blip>
          <a:stretch>
            <a:fillRect/>
          </a:stretch>
        </p:blipFill>
        <p:spPr>
          <a:xfrm rot="919429">
            <a:off x="8110653" y="2872943"/>
            <a:ext cx="855107" cy="853726"/>
          </a:xfrm>
          <a:prstGeom prst="rect">
            <a:avLst/>
          </a:prstGeom>
          <a:noFill/>
          <a:ln>
            <a:noFill/>
          </a:ln>
        </p:spPr>
      </p:pic>
      <p:sp>
        <p:nvSpPr>
          <p:cNvPr id="9" name="Google Shape;206;p36">
            <a:extLst>
              <a:ext uri="{FF2B5EF4-FFF2-40B4-BE49-F238E27FC236}">
                <a16:creationId xmlns:a16="http://schemas.microsoft.com/office/drawing/2014/main" id="{4D47A9D0-21DB-443E-85AC-BC7F67086085}"/>
              </a:ext>
            </a:extLst>
          </p:cNvPr>
          <p:cNvSpPr txBox="1">
            <a:spLocks/>
          </p:cNvSpPr>
          <p:nvPr/>
        </p:nvSpPr>
        <p:spPr>
          <a:xfrm flipH="1">
            <a:off x="3748597" y="2571750"/>
            <a:ext cx="4325180" cy="1892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Varela Round"/>
              <a:buNone/>
              <a:defRPr sz="1800" b="0" i="0" u="none" strike="noStrike" cap="none">
                <a:solidFill>
                  <a:schemeClr val="lt1"/>
                </a:solidFill>
                <a:latin typeface="Work Sans Regular"/>
                <a:ea typeface="Work Sans Regular"/>
                <a:cs typeface="Work Sans Regular"/>
                <a:sym typeface="Work Sans Regular"/>
              </a:defRPr>
            </a:lvl1pPr>
            <a:lvl2pPr marR="0" lvl="1"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2pPr>
            <a:lvl3pPr marR="0" lvl="2"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3pPr>
            <a:lvl4pPr marR="0" lvl="3"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4pPr>
            <a:lvl5pPr marR="0" lvl="4"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5pPr>
            <a:lvl6pPr marR="0" lvl="5"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6pPr>
            <a:lvl7pPr marR="0" lvl="6"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7pPr>
            <a:lvl8pPr marR="0" lvl="7"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8pPr>
            <a:lvl9pPr marR="0" lvl="8" algn="ctr" rtl="0">
              <a:lnSpc>
                <a:spcPct val="100000"/>
              </a:lnSpc>
              <a:spcBef>
                <a:spcPts val="0"/>
              </a:spcBef>
              <a:spcAft>
                <a:spcPts val="0"/>
              </a:spcAft>
              <a:buClr>
                <a:schemeClr val="lt1"/>
              </a:buClr>
              <a:buSzPts val="12000"/>
              <a:buFont typeface="Righteous"/>
              <a:buNone/>
              <a:defRPr sz="12000" b="0" i="0" u="none" strike="noStrike" cap="none">
                <a:solidFill>
                  <a:schemeClr val="lt1"/>
                </a:solidFill>
                <a:latin typeface="Righteous"/>
                <a:ea typeface="Righteous"/>
                <a:cs typeface="Righteous"/>
                <a:sym typeface="Righteous"/>
              </a:defRPr>
            </a:lvl9pPr>
          </a:lstStyle>
          <a:p>
            <a:r>
              <a:rPr lang="zh-TW" altLang="en-US" u="sng" dirty="0">
                <a:latin typeface="Microsoft JhengHei UI Light" panose="020B0304030504040204" pitchFamily="34" charset="-120"/>
                <a:ea typeface="Microsoft JhengHei UI Light" panose="020B0304030504040204" pitchFamily="34" charset="-120"/>
              </a:rPr>
              <a:t>希伯來書 </a:t>
            </a:r>
            <a:r>
              <a:rPr lang="en-US" altLang="zh-TW" u="sng" dirty="0">
                <a:latin typeface="Microsoft JhengHei UI Light" panose="020B0304030504040204" pitchFamily="34" charset="-120"/>
                <a:ea typeface="Microsoft JhengHei UI Light" panose="020B0304030504040204" pitchFamily="34" charset="-120"/>
              </a:rPr>
              <a:t>11:6</a:t>
            </a:r>
            <a:br>
              <a:rPr lang="en-GB" dirty="0">
                <a:latin typeface="Microsoft JhengHei UI Light" panose="020B0304030504040204" pitchFamily="34" charset="-120"/>
                <a:ea typeface="Microsoft JhengHei UI Light" panose="020B0304030504040204" pitchFamily="34" charset="-120"/>
              </a:rPr>
            </a:br>
            <a:r>
              <a:rPr lang="zh-TW" altLang="en-US" dirty="0">
                <a:latin typeface="Microsoft JhengHei UI Light" panose="020B0304030504040204" pitchFamily="34" charset="-120"/>
                <a:ea typeface="Microsoft JhengHei UI Light" panose="020B0304030504040204" pitchFamily="34" charset="-120"/>
              </a:rPr>
              <a:t>人非有信就不能得神的喜悅，因為到神面前來的人必須信有神，且信他賞賜那尋求他的人。</a:t>
            </a:r>
            <a:endParaRPr lang="en-GB" dirty="0">
              <a:latin typeface="Microsoft JhengHei UI Light" panose="020B0304030504040204" pitchFamily="34" charset="-120"/>
              <a:ea typeface="Microsoft JhengHei UI Light" panose="020B0304030504040204" pitchFamily="34"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8"/>
          <p:cNvSpPr/>
          <p:nvPr/>
        </p:nvSpPr>
        <p:spPr>
          <a:xfrm>
            <a:off x="2218375" y="984475"/>
            <a:ext cx="6993300" cy="3174600"/>
          </a:xfrm>
          <a:prstGeom prst="roundRect">
            <a:avLst>
              <a:gd name="adj" fmla="val 16667"/>
            </a:avLst>
          </a:prstGeom>
          <a:noFill/>
          <a:ln w="19050" cap="flat" cmpd="sng">
            <a:solidFill>
              <a:schemeClr val="accent1"/>
            </a:solidFill>
            <a:prstDash val="solid"/>
            <a:round/>
            <a:headEnd type="none" w="sm" len="sm"/>
            <a:tailEnd type="none" w="sm" len="sm"/>
          </a:ln>
          <a:effectLst>
            <a:outerShdw blurRad="57150" dist="19050" dir="5400000" algn="bl" rotWithShape="0">
              <a:schemeClr val="accen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8"/>
          <p:cNvSpPr/>
          <p:nvPr/>
        </p:nvSpPr>
        <p:spPr>
          <a:xfrm>
            <a:off x="2218375" y="984475"/>
            <a:ext cx="6993300" cy="31746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8"/>
          <p:cNvSpPr txBox="1">
            <a:spLocks noGrp="1"/>
          </p:cNvSpPr>
          <p:nvPr>
            <p:ph type="body" idx="1"/>
          </p:nvPr>
        </p:nvSpPr>
        <p:spPr>
          <a:xfrm>
            <a:off x="2644045" y="1274670"/>
            <a:ext cx="6141960" cy="236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2400" b="1" spc="50" dirty="0">
                <a:ln w="0"/>
                <a:solidFill>
                  <a:schemeClr val="bg1"/>
                </a:solidFill>
                <a:effectLst>
                  <a:innerShdw blurRad="63500" dist="50800" dir="13500000">
                    <a:srgbClr val="000000">
                      <a:alpha val="50000"/>
                    </a:srgbClr>
                  </a:innerShdw>
                </a:effectLst>
              </a:rPr>
              <a:t>God wants to reward you, but you must seek Him.</a:t>
            </a:r>
          </a:p>
          <a:p>
            <a:pPr marL="0" lvl="0" indent="0" algn="l" rtl="0">
              <a:spcBef>
                <a:spcPts val="0"/>
              </a:spcBef>
              <a:spcAft>
                <a:spcPts val="0"/>
              </a:spcAft>
              <a:buClr>
                <a:schemeClr val="dk1"/>
              </a:buClr>
              <a:buSzPts val="1100"/>
              <a:buFont typeface="Arial"/>
              <a:buNone/>
            </a:pPr>
            <a:endParaRPr lang="en-GB" sz="2400" b="1" spc="50" dirty="0">
              <a:ln w="0"/>
              <a:solidFill>
                <a:schemeClr val="bg1"/>
              </a:solidFill>
              <a:effectLst>
                <a:innerShdw blurRad="63500" dist="50800" dir="13500000">
                  <a:srgbClr val="000000">
                    <a:alpha val="50000"/>
                  </a:srgbClr>
                </a:innerShdw>
              </a:effectLst>
            </a:endParaRPr>
          </a:p>
          <a:p>
            <a:pPr marL="0" lvl="0" indent="0" algn="l" rtl="0">
              <a:spcBef>
                <a:spcPts val="0"/>
              </a:spcBef>
              <a:spcAft>
                <a:spcPts val="0"/>
              </a:spcAft>
              <a:buClr>
                <a:schemeClr val="dk1"/>
              </a:buClr>
              <a:buSzPts val="1100"/>
              <a:buFont typeface="Arial"/>
              <a:buNone/>
            </a:pPr>
            <a:r>
              <a:rPr lang="en-GB" sz="2400" b="1" spc="50" dirty="0">
                <a:ln w="0"/>
                <a:solidFill>
                  <a:schemeClr val="bg1"/>
                </a:solidFill>
                <a:effectLst>
                  <a:innerShdw blurRad="63500" dist="50800" dir="13500000">
                    <a:srgbClr val="000000">
                      <a:alpha val="50000"/>
                    </a:srgbClr>
                  </a:innerShdw>
                </a:effectLst>
              </a:rPr>
              <a:t>Whenever we take our eyes off Jesus, we will focus on our circumstances, and fear will set in!</a:t>
            </a:r>
            <a:endParaRPr sz="2400" b="1" spc="50" dirty="0">
              <a:ln w="0"/>
              <a:solidFill>
                <a:schemeClr val="bg1"/>
              </a:solidFill>
              <a:effectLst>
                <a:innerShdw blurRad="63500" dist="50800" dir="13500000">
                  <a:srgbClr val="000000">
                    <a:alpha val="50000"/>
                  </a:srgbClr>
                </a:innerShdw>
              </a:effectLst>
            </a:endParaRPr>
          </a:p>
        </p:txBody>
      </p:sp>
      <p:pic>
        <p:nvPicPr>
          <p:cNvPr id="6" name="Google Shape;177;p34">
            <a:extLst>
              <a:ext uri="{FF2B5EF4-FFF2-40B4-BE49-F238E27FC236}">
                <a16:creationId xmlns:a16="http://schemas.microsoft.com/office/drawing/2014/main" id="{403D0CF9-6510-4E38-9568-CC7DD6BE1EA1}"/>
              </a:ext>
            </a:extLst>
          </p:cNvPr>
          <p:cNvPicPr preferRelativeResize="0"/>
          <p:nvPr/>
        </p:nvPicPr>
        <p:blipFill>
          <a:blip r:embed="rId3">
            <a:alphaModFix/>
          </a:blip>
          <a:stretch>
            <a:fillRect/>
          </a:stretch>
        </p:blipFill>
        <p:spPr>
          <a:xfrm rot="9359668" flipH="1">
            <a:off x="-825106" y="3633929"/>
            <a:ext cx="3292946" cy="3392520"/>
          </a:xfrm>
          <a:prstGeom prst="rect">
            <a:avLst/>
          </a:prstGeom>
          <a:noFill/>
          <a:ln>
            <a:noFill/>
          </a:ln>
        </p:spPr>
      </p:pic>
      <p:pic>
        <p:nvPicPr>
          <p:cNvPr id="7" name="Google Shape;178;p34">
            <a:extLst>
              <a:ext uri="{FF2B5EF4-FFF2-40B4-BE49-F238E27FC236}">
                <a16:creationId xmlns:a16="http://schemas.microsoft.com/office/drawing/2014/main" id="{090C6269-EE67-435E-998A-2947A6620B1C}"/>
              </a:ext>
            </a:extLst>
          </p:cNvPr>
          <p:cNvPicPr preferRelativeResize="0"/>
          <p:nvPr/>
        </p:nvPicPr>
        <p:blipFill>
          <a:blip r:embed="rId4">
            <a:alphaModFix/>
          </a:blip>
          <a:stretch>
            <a:fillRect/>
          </a:stretch>
        </p:blipFill>
        <p:spPr>
          <a:xfrm rot="4019619" flipV="1">
            <a:off x="-10452" y="938433"/>
            <a:ext cx="1404781" cy="1116438"/>
          </a:xfrm>
          <a:prstGeom prst="rect">
            <a:avLst/>
          </a:prstGeom>
          <a:noFill/>
          <a:ln>
            <a:noFill/>
          </a:ln>
        </p:spPr>
      </p:pic>
      <p:pic>
        <p:nvPicPr>
          <p:cNvPr id="8" name="Google Shape;179;p34">
            <a:extLst>
              <a:ext uri="{FF2B5EF4-FFF2-40B4-BE49-F238E27FC236}">
                <a16:creationId xmlns:a16="http://schemas.microsoft.com/office/drawing/2014/main" id="{215B0C36-39EA-46DA-AE6E-68BDE94804CF}"/>
              </a:ext>
            </a:extLst>
          </p:cNvPr>
          <p:cNvPicPr preferRelativeResize="0"/>
          <p:nvPr/>
        </p:nvPicPr>
        <p:blipFill>
          <a:blip r:embed="rId5">
            <a:alphaModFix/>
          </a:blip>
          <a:stretch>
            <a:fillRect/>
          </a:stretch>
        </p:blipFill>
        <p:spPr>
          <a:xfrm rot="10711497" flipH="1">
            <a:off x="919034" y="2251704"/>
            <a:ext cx="1124300" cy="1122481"/>
          </a:xfrm>
          <a:prstGeom prst="rect">
            <a:avLst/>
          </a:prstGeom>
          <a:noFill/>
          <a:ln>
            <a:noFill/>
          </a:ln>
        </p:spPr>
      </p:pic>
      <p:pic>
        <p:nvPicPr>
          <p:cNvPr id="9" name="Google Shape;180;p34">
            <a:extLst>
              <a:ext uri="{FF2B5EF4-FFF2-40B4-BE49-F238E27FC236}">
                <a16:creationId xmlns:a16="http://schemas.microsoft.com/office/drawing/2014/main" id="{66C139C3-A45A-47D9-B4E6-FB00E32DCCB6}"/>
              </a:ext>
            </a:extLst>
          </p:cNvPr>
          <p:cNvPicPr preferRelativeResize="0"/>
          <p:nvPr/>
        </p:nvPicPr>
        <p:blipFill>
          <a:blip r:embed="rId6">
            <a:alphaModFix/>
          </a:blip>
          <a:stretch>
            <a:fillRect/>
          </a:stretch>
        </p:blipFill>
        <p:spPr>
          <a:xfrm rot="16948637" flipV="1">
            <a:off x="1206970" y="95900"/>
            <a:ext cx="681782" cy="53804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5"/>
          <p:cNvSpPr txBox="1">
            <a:spLocks noGrp="1"/>
          </p:cNvSpPr>
          <p:nvPr>
            <p:ph type="title" idx="15"/>
          </p:nvPr>
        </p:nvSpPr>
        <p:spPr>
          <a:xfrm>
            <a:off x="-693228" y="2271315"/>
            <a:ext cx="3657600" cy="64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PETER</a:t>
            </a:r>
            <a:endParaRPr dirty="0"/>
          </a:p>
        </p:txBody>
      </p:sp>
      <p:pic>
        <p:nvPicPr>
          <p:cNvPr id="187" name="Google Shape;187;p35"/>
          <p:cNvPicPr preferRelativeResize="0"/>
          <p:nvPr/>
        </p:nvPicPr>
        <p:blipFill rotWithShape="1">
          <a:blip r:embed="rId3">
            <a:alphaModFix/>
          </a:blip>
          <a:srcRect t="4636" b="4636"/>
          <a:stretch/>
        </p:blipFill>
        <p:spPr>
          <a:xfrm>
            <a:off x="2353423" y="136027"/>
            <a:ext cx="966061" cy="1228500"/>
          </a:xfrm>
          <a:prstGeom prst="rect">
            <a:avLst/>
          </a:prstGeom>
          <a:noFill/>
          <a:ln>
            <a:noFill/>
          </a:ln>
        </p:spPr>
      </p:pic>
      <p:sp>
        <p:nvSpPr>
          <p:cNvPr id="188" name="Google Shape;188;p35"/>
          <p:cNvSpPr txBox="1">
            <a:spLocks noGrp="1"/>
          </p:cNvSpPr>
          <p:nvPr>
            <p:ph type="ctrTitle"/>
          </p:nvPr>
        </p:nvSpPr>
        <p:spPr>
          <a:xfrm flipH="1">
            <a:off x="3215749" y="355216"/>
            <a:ext cx="315993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He cried out in fear</a:t>
            </a:r>
            <a:endParaRPr dirty="0"/>
          </a:p>
        </p:txBody>
      </p:sp>
      <p:sp>
        <p:nvSpPr>
          <p:cNvPr id="190" name="Google Shape;190;p35"/>
          <p:cNvSpPr txBox="1">
            <a:spLocks noGrp="1"/>
          </p:cNvSpPr>
          <p:nvPr>
            <p:ph type="ctrTitle" idx="3"/>
          </p:nvPr>
        </p:nvSpPr>
        <p:spPr>
          <a:xfrm flipH="1">
            <a:off x="3319484" y="2970702"/>
            <a:ext cx="4757248"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Jesus reassures him “take courage, don’t be afraid”</a:t>
            </a:r>
            <a:endParaRPr dirty="0"/>
          </a:p>
        </p:txBody>
      </p:sp>
      <p:sp>
        <p:nvSpPr>
          <p:cNvPr id="192" name="Google Shape;192;p35"/>
          <p:cNvSpPr txBox="1">
            <a:spLocks noGrp="1"/>
          </p:cNvSpPr>
          <p:nvPr>
            <p:ph type="ctrTitle" idx="6"/>
          </p:nvPr>
        </p:nvSpPr>
        <p:spPr>
          <a:xfrm flipH="1">
            <a:off x="3258635" y="1551512"/>
            <a:ext cx="4378111"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If it is you, tell me to come to you</a:t>
            </a:r>
            <a:endParaRPr dirty="0"/>
          </a:p>
        </p:txBody>
      </p:sp>
      <p:sp>
        <p:nvSpPr>
          <p:cNvPr id="193" name="Google Shape;193;p35"/>
          <p:cNvSpPr txBox="1">
            <a:spLocks noGrp="1"/>
          </p:cNvSpPr>
          <p:nvPr>
            <p:ph type="subTitle" idx="7"/>
          </p:nvPr>
        </p:nvSpPr>
        <p:spPr>
          <a:xfrm flipH="1">
            <a:off x="3258634" y="1947492"/>
            <a:ext cx="4503717" cy="74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600" dirty="0"/>
              <a:t>(If it is you, Jesus, then save me)</a:t>
            </a:r>
            <a:endParaRPr sz="1600" dirty="0"/>
          </a:p>
        </p:txBody>
      </p:sp>
      <p:pic>
        <p:nvPicPr>
          <p:cNvPr id="197" name="Google Shape;197;p35"/>
          <p:cNvPicPr preferRelativeResize="0"/>
          <p:nvPr/>
        </p:nvPicPr>
        <p:blipFill rotWithShape="1">
          <a:blip r:embed="rId4">
            <a:alphaModFix/>
          </a:blip>
          <a:srcRect t="6822" b="6822"/>
          <a:stretch/>
        </p:blipFill>
        <p:spPr>
          <a:xfrm>
            <a:off x="2292790" y="1413401"/>
            <a:ext cx="1087326" cy="1179626"/>
          </a:xfrm>
          <a:prstGeom prst="rect">
            <a:avLst/>
          </a:prstGeom>
          <a:noFill/>
          <a:ln>
            <a:noFill/>
          </a:ln>
        </p:spPr>
      </p:pic>
      <p:pic>
        <p:nvPicPr>
          <p:cNvPr id="199" name="Google Shape;199;p35"/>
          <p:cNvPicPr preferRelativeResize="0"/>
          <p:nvPr/>
        </p:nvPicPr>
        <p:blipFill rotWithShape="1">
          <a:blip r:embed="rId5">
            <a:alphaModFix/>
          </a:blip>
          <a:srcRect t="6747" b="6747"/>
          <a:stretch/>
        </p:blipFill>
        <p:spPr>
          <a:xfrm>
            <a:off x="2276445" y="2552678"/>
            <a:ext cx="1087361" cy="1179632"/>
          </a:xfrm>
          <a:prstGeom prst="rect">
            <a:avLst/>
          </a:prstGeom>
          <a:noFill/>
          <a:ln>
            <a:noFill/>
          </a:ln>
        </p:spPr>
      </p:pic>
      <p:grpSp>
        <p:nvGrpSpPr>
          <p:cNvPr id="23" name="Google Shape;11309;p80">
            <a:extLst>
              <a:ext uri="{FF2B5EF4-FFF2-40B4-BE49-F238E27FC236}">
                <a16:creationId xmlns:a16="http://schemas.microsoft.com/office/drawing/2014/main" id="{05EBDA89-8031-4800-84D6-FF1393B86FED}"/>
              </a:ext>
            </a:extLst>
          </p:cNvPr>
          <p:cNvGrpSpPr/>
          <p:nvPr/>
        </p:nvGrpSpPr>
        <p:grpSpPr>
          <a:xfrm>
            <a:off x="205865" y="2970702"/>
            <a:ext cx="1707241" cy="2172798"/>
            <a:chOff x="7594288" y="2415259"/>
            <a:chExt cx="279513" cy="355735"/>
          </a:xfrm>
        </p:grpSpPr>
        <p:sp>
          <p:nvSpPr>
            <p:cNvPr id="24" name="Google Shape;11310;p80">
              <a:extLst>
                <a:ext uri="{FF2B5EF4-FFF2-40B4-BE49-F238E27FC236}">
                  <a16:creationId xmlns:a16="http://schemas.microsoft.com/office/drawing/2014/main" id="{F14E3E1D-14C1-460B-B2FB-8D318B45807E}"/>
                </a:ext>
              </a:extLst>
            </p:cNvPr>
            <p:cNvSpPr/>
            <p:nvPr/>
          </p:nvSpPr>
          <p:spPr>
            <a:xfrm>
              <a:off x="7696108" y="2531841"/>
              <a:ext cx="10233" cy="16220"/>
            </a:xfrm>
            <a:custGeom>
              <a:avLst/>
              <a:gdLst/>
              <a:ahLst/>
              <a:cxnLst/>
              <a:rect l="l" t="t" r="r" b="b"/>
              <a:pathLst>
                <a:path w="323" h="512" extrusionOk="0">
                  <a:moveTo>
                    <a:pt x="167" y="0"/>
                  </a:moveTo>
                  <a:cubicBezTo>
                    <a:pt x="72" y="0"/>
                    <a:pt x="1" y="71"/>
                    <a:pt x="1" y="167"/>
                  </a:cubicBezTo>
                  <a:lnTo>
                    <a:pt x="1" y="345"/>
                  </a:lnTo>
                  <a:cubicBezTo>
                    <a:pt x="1" y="429"/>
                    <a:pt x="72" y="512"/>
                    <a:pt x="167" y="512"/>
                  </a:cubicBezTo>
                  <a:cubicBezTo>
                    <a:pt x="251" y="512"/>
                    <a:pt x="322" y="429"/>
                    <a:pt x="322" y="345"/>
                  </a:cubicBezTo>
                  <a:lnTo>
                    <a:pt x="322" y="167"/>
                  </a:lnTo>
                  <a:cubicBezTo>
                    <a:pt x="322" y="71"/>
                    <a:pt x="251"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311;p80">
              <a:extLst>
                <a:ext uri="{FF2B5EF4-FFF2-40B4-BE49-F238E27FC236}">
                  <a16:creationId xmlns:a16="http://schemas.microsoft.com/office/drawing/2014/main" id="{8E13D232-A90F-45EA-96B0-63CCDB7B2592}"/>
                </a:ext>
              </a:extLst>
            </p:cNvPr>
            <p:cNvSpPr/>
            <p:nvPr/>
          </p:nvSpPr>
          <p:spPr>
            <a:xfrm>
              <a:off x="7762889" y="2531841"/>
              <a:ext cx="10581" cy="16220"/>
            </a:xfrm>
            <a:custGeom>
              <a:avLst/>
              <a:gdLst/>
              <a:ahLst/>
              <a:cxnLst/>
              <a:rect l="l" t="t" r="r" b="b"/>
              <a:pathLst>
                <a:path w="334" h="512" extrusionOk="0">
                  <a:moveTo>
                    <a:pt x="167" y="0"/>
                  </a:moveTo>
                  <a:cubicBezTo>
                    <a:pt x="84" y="0"/>
                    <a:pt x="0" y="71"/>
                    <a:pt x="0" y="167"/>
                  </a:cubicBezTo>
                  <a:lnTo>
                    <a:pt x="0" y="345"/>
                  </a:lnTo>
                  <a:cubicBezTo>
                    <a:pt x="0" y="429"/>
                    <a:pt x="84" y="512"/>
                    <a:pt x="167" y="512"/>
                  </a:cubicBezTo>
                  <a:cubicBezTo>
                    <a:pt x="262" y="512"/>
                    <a:pt x="334" y="429"/>
                    <a:pt x="334" y="345"/>
                  </a:cubicBezTo>
                  <a:lnTo>
                    <a:pt x="334" y="167"/>
                  </a:lnTo>
                  <a:cubicBezTo>
                    <a:pt x="334" y="71"/>
                    <a:pt x="262"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312;p80">
              <a:extLst>
                <a:ext uri="{FF2B5EF4-FFF2-40B4-BE49-F238E27FC236}">
                  <a16:creationId xmlns:a16="http://schemas.microsoft.com/office/drawing/2014/main" id="{576FC950-2261-4636-BEA8-FC499DAFDF19}"/>
                </a:ext>
              </a:extLst>
            </p:cNvPr>
            <p:cNvSpPr/>
            <p:nvPr/>
          </p:nvSpPr>
          <p:spPr>
            <a:xfrm>
              <a:off x="7711948" y="2571156"/>
              <a:ext cx="45302" cy="15777"/>
            </a:xfrm>
            <a:custGeom>
              <a:avLst/>
              <a:gdLst/>
              <a:ahLst/>
              <a:cxnLst/>
              <a:rect l="l" t="t" r="r" b="b"/>
              <a:pathLst>
                <a:path w="1430" h="498" extrusionOk="0">
                  <a:moveTo>
                    <a:pt x="188" y="0"/>
                  </a:moveTo>
                  <a:cubicBezTo>
                    <a:pt x="147" y="0"/>
                    <a:pt x="102" y="15"/>
                    <a:pt x="60" y="45"/>
                  </a:cubicBezTo>
                  <a:cubicBezTo>
                    <a:pt x="1" y="93"/>
                    <a:pt x="1" y="200"/>
                    <a:pt x="60" y="283"/>
                  </a:cubicBezTo>
                  <a:cubicBezTo>
                    <a:pt x="215" y="414"/>
                    <a:pt x="453" y="497"/>
                    <a:pt x="703" y="497"/>
                  </a:cubicBezTo>
                  <a:cubicBezTo>
                    <a:pt x="977" y="497"/>
                    <a:pt x="1215" y="414"/>
                    <a:pt x="1346" y="283"/>
                  </a:cubicBezTo>
                  <a:cubicBezTo>
                    <a:pt x="1430" y="223"/>
                    <a:pt x="1430" y="116"/>
                    <a:pt x="1370" y="45"/>
                  </a:cubicBezTo>
                  <a:cubicBezTo>
                    <a:pt x="1340" y="15"/>
                    <a:pt x="1302" y="0"/>
                    <a:pt x="1260" y="0"/>
                  </a:cubicBezTo>
                  <a:cubicBezTo>
                    <a:pt x="1218" y="0"/>
                    <a:pt x="1174" y="15"/>
                    <a:pt x="1132" y="45"/>
                  </a:cubicBezTo>
                  <a:cubicBezTo>
                    <a:pt x="1072" y="93"/>
                    <a:pt x="930" y="176"/>
                    <a:pt x="715" y="176"/>
                  </a:cubicBezTo>
                  <a:cubicBezTo>
                    <a:pt x="513" y="176"/>
                    <a:pt x="358" y="93"/>
                    <a:pt x="298" y="45"/>
                  </a:cubicBezTo>
                  <a:cubicBezTo>
                    <a:pt x="269" y="15"/>
                    <a:pt x="230" y="0"/>
                    <a:pt x="18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313;p80">
              <a:extLst>
                <a:ext uri="{FF2B5EF4-FFF2-40B4-BE49-F238E27FC236}">
                  <a16:creationId xmlns:a16="http://schemas.microsoft.com/office/drawing/2014/main" id="{9F9DEC0C-9CE1-42AA-85DF-C73B4C0C0B9E}"/>
                </a:ext>
              </a:extLst>
            </p:cNvPr>
            <p:cNvSpPr/>
            <p:nvPr/>
          </p:nvSpPr>
          <p:spPr>
            <a:xfrm>
              <a:off x="7594288" y="2415259"/>
              <a:ext cx="279513" cy="355735"/>
            </a:xfrm>
            <a:custGeom>
              <a:avLst/>
              <a:gdLst/>
              <a:ahLst/>
              <a:cxnLst/>
              <a:rect l="l" t="t" r="r" b="b"/>
              <a:pathLst>
                <a:path w="8823" h="11229" extrusionOk="0">
                  <a:moveTo>
                    <a:pt x="6846" y="2323"/>
                  </a:moveTo>
                  <a:lnTo>
                    <a:pt x="6751" y="3501"/>
                  </a:lnTo>
                  <a:lnTo>
                    <a:pt x="6727" y="3501"/>
                  </a:lnTo>
                  <a:cubicBezTo>
                    <a:pt x="6620" y="3501"/>
                    <a:pt x="6537" y="3418"/>
                    <a:pt x="6537" y="3311"/>
                  </a:cubicBezTo>
                  <a:lnTo>
                    <a:pt x="6537" y="2406"/>
                  </a:lnTo>
                  <a:cubicBezTo>
                    <a:pt x="6632" y="2406"/>
                    <a:pt x="6739" y="2370"/>
                    <a:pt x="6846" y="2323"/>
                  </a:cubicBezTo>
                  <a:close/>
                  <a:moveTo>
                    <a:pt x="6358" y="346"/>
                  </a:moveTo>
                  <a:cubicBezTo>
                    <a:pt x="6846" y="346"/>
                    <a:pt x="7251" y="751"/>
                    <a:pt x="7251" y="1239"/>
                  </a:cubicBezTo>
                  <a:cubicBezTo>
                    <a:pt x="7251" y="1727"/>
                    <a:pt x="6846" y="2132"/>
                    <a:pt x="6358" y="2132"/>
                  </a:cubicBezTo>
                  <a:cubicBezTo>
                    <a:pt x="6037" y="2132"/>
                    <a:pt x="5739" y="1954"/>
                    <a:pt x="5584" y="1680"/>
                  </a:cubicBezTo>
                  <a:cubicBezTo>
                    <a:pt x="5551" y="1630"/>
                    <a:pt x="5490" y="1604"/>
                    <a:pt x="5432" y="1604"/>
                  </a:cubicBezTo>
                  <a:cubicBezTo>
                    <a:pt x="5406" y="1604"/>
                    <a:pt x="5380" y="1609"/>
                    <a:pt x="5358" y="1620"/>
                  </a:cubicBezTo>
                  <a:cubicBezTo>
                    <a:pt x="5286" y="1668"/>
                    <a:pt x="5251" y="1775"/>
                    <a:pt x="5298" y="1846"/>
                  </a:cubicBezTo>
                  <a:cubicBezTo>
                    <a:pt x="5310" y="1858"/>
                    <a:pt x="5310" y="1882"/>
                    <a:pt x="5322" y="1894"/>
                  </a:cubicBezTo>
                  <a:cubicBezTo>
                    <a:pt x="5263" y="1942"/>
                    <a:pt x="5191" y="1954"/>
                    <a:pt x="5120" y="1954"/>
                  </a:cubicBezTo>
                  <a:cubicBezTo>
                    <a:pt x="4917" y="1954"/>
                    <a:pt x="4763" y="1787"/>
                    <a:pt x="4763" y="1596"/>
                  </a:cubicBezTo>
                  <a:cubicBezTo>
                    <a:pt x="4763" y="1501"/>
                    <a:pt x="4679" y="1430"/>
                    <a:pt x="4596" y="1430"/>
                  </a:cubicBezTo>
                  <a:cubicBezTo>
                    <a:pt x="4513" y="1430"/>
                    <a:pt x="4429" y="1501"/>
                    <a:pt x="4429" y="1596"/>
                  </a:cubicBezTo>
                  <a:cubicBezTo>
                    <a:pt x="4429" y="1977"/>
                    <a:pt x="4739" y="2299"/>
                    <a:pt x="5132" y="2299"/>
                  </a:cubicBezTo>
                  <a:cubicBezTo>
                    <a:pt x="5286" y="2299"/>
                    <a:pt x="5429" y="2251"/>
                    <a:pt x="5548" y="2156"/>
                  </a:cubicBezTo>
                  <a:cubicBezTo>
                    <a:pt x="5727" y="2323"/>
                    <a:pt x="5965" y="2430"/>
                    <a:pt x="6215" y="2454"/>
                  </a:cubicBezTo>
                  <a:lnTo>
                    <a:pt x="6215" y="3347"/>
                  </a:lnTo>
                  <a:cubicBezTo>
                    <a:pt x="6215" y="3632"/>
                    <a:pt x="6453" y="3871"/>
                    <a:pt x="6739" y="3871"/>
                  </a:cubicBezTo>
                  <a:lnTo>
                    <a:pt x="7001" y="3871"/>
                  </a:lnTo>
                  <a:cubicBezTo>
                    <a:pt x="7084" y="3871"/>
                    <a:pt x="7156" y="3906"/>
                    <a:pt x="7215" y="3966"/>
                  </a:cubicBezTo>
                  <a:cubicBezTo>
                    <a:pt x="7275" y="4025"/>
                    <a:pt x="7287" y="4097"/>
                    <a:pt x="7287" y="4168"/>
                  </a:cubicBezTo>
                  <a:cubicBezTo>
                    <a:pt x="7275" y="4299"/>
                    <a:pt x="7144" y="4418"/>
                    <a:pt x="6989" y="4418"/>
                  </a:cubicBezTo>
                  <a:lnTo>
                    <a:pt x="6918" y="4418"/>
                  </a:lnTo>
                  <a:lnTo>
                    <a:pt x="6918" y="4406"/>
                  </a:lnTo>
                  <a:cubicBezTo>
                    <a:pt x="6918" y="4323"/>
                    <a:pt x="6846" y="4240"/>
                    <a:pt x="6751" y="4240"/>
                  </a:cubicBezTo>
                  <a:cubicBezTo>
                    <a:pt x="6668" y="4240"/>
                    <a:pt x="6596" y="4323"/>
                    <a:pt x="6596" y="4406"/>
                  </a:cubicBezTo>
                  <a:cubicBezTo>
                    <a:pt x="6596" y="5585"/>
                    <a:pt x="5644" y="6526"/>
                    <a:pt x="4465" y="6526"/>
                  </a:cubicBezTo>
                  <a:cubicBezTo>
                    <a:pt x="3274" y="6490"/>
                    <a:pt x="2322" y="5561"/>
                    <a:pt x="2322" y="4382"/>
                  </a:cubicBezTo>
                  <a:cubicBezTo>
                    <a:pt x="2322" y="4287"/>
                    <a:pt x="2250" y="4216"/>
                    <a:pt x="2155" y="4216"/>
                  </a:cubicBezTo>
                  <a:cubicBezTo>
                    <a:pt x="2072" y="4216"/>
                    <a:pt x="1988" y="4287"/>
                    <a:pt x="1988" y="4382"/>
                  </a:cubicBezTo>
                  <a:lnTo>
                    <a:pt x="1988" y="4394"/>
                  </a:lnTo>
                  <a:lnTo>
                    <a:pt x="1893" y="4394"/>
                  </a:lnTo>
                  <a:cubicBezTo>
                    <a:pt x="1810" y="4394"/>
                    <a:pt x="1738" y="4371"/>
                    <a:pt x="1679" y="4311"/>
                  </a:cubicBezTo>
                  <a:cubicBezTo>
                    <a:pt x="1619" y="4252"/>
                    <a:pt x="1607" y="4168"/>
                    <a:pt x="1607" y="4097"/>
                  </a:cubicBezTo>
                  <a:cubicBezTo>
                    <a:pt x="1619" y="3966"/>
                    <a:pt x="1750" y="3847"/>
                    <a:pt x="1905" y="3847"/>
                  </a:cubicBezTo>
                  <a:lnTo>
                    <a:pt x="2143" y="3847"/>
                  </a:lnTo>
                  <a:cubicBezTo>
                    <a:pt x="2429" y="3847"/>
                    <a:pt x="2667" y="3609"/>
                    <a:pt x="2667" y="3323"/>
                  </a:cubicBezTo>
                  <a:lnTo>
                    <a:pt x="2667" y="2549"/>
                  </a:lnTo>
                  <a:cubicBezTo>
                    <a:pt x="2667" y="2251"/>
                    <a:pt x="2905" y="2013"/>
                    <a:pt x="3203" y="2013"/>
                  </a:cubicBezTo>
                  <a:lnTo>
                    <a:pt x="3882" y="2013"/>
                  </a:lnTo>
                  <a:cubicBezTo>
                    <a:pt x="3965" y="2013"/>
                    <a:pt x="4048" y="1942"/>
                    <a:pt x="4048" y="1846"/>
                  </a:cubicBezTo>
                  <a:cubicBezTo>
                    <a:pt x="4048" y="1763"/>
                    <a:pt x="3965" y="1680"/>
                    <a:pt x="3882" y="1680"/>
                  </a:cubicBezTo>
                  <a:lnTo>
                    <a:pt x="3203" y="1680"/>
                  </a:lnTo>
                  <a:cubicBezTo>
                    <a:pt x="2727" y="1680"/>
                    <a:pt x="2334" y="2073"/>
                    <a:pt x="2334" y="2549"/>
                  </a:cubicBezTo>
                  <a:lnTo>
                    <a:pt x="2334" y="3323"/>
                  </a:lnTo>
                  <a:cubicBezTo>
                    <a:pt x="2334" y="3430"/>
                    <a:pt x="2250" y="3513"/>
                    <a:pt x="2143" y="3513"/>
                  </a:cubicBezTo>
                  <a:lnTo>
                    <a:pt x="2107" y="3513"/>
                  </a:lnTo>
                  <a:lnTo>
                    <a:pt x="1929" y="1704"/>
                  </a:lnTo>
                  <a:cubicBezTo>
                    <a:pt x="1905" y="1358"/>
                    <a:pt x="2012" y="1001"/>
                    <a:pt x="2238" y="751"/>
                  </a:cubicBezTo>
                  <a:cubicBezTo>
                    <a:pt x="2477" y="489"/>
                    <a:pt x="2810" y="346"/>
                    <a:pt x="3167" y="346"/>
                  </a:cubicBezTo>
                  <a:close/>
                  <a:moveTo>
                    <a:pt x="5525" y="6597"/>
                  </a:moveTo>
                  <a:lnTo>
                    <a:pt x="5525" y="7169"/>
                  </a:lnTo>
                  <a:cubicBezTo>
                    <a:pt x="5525" y="7466"/>
                    <a:pt x="5727" y="7740"/>
                    <a:pt x="6013" y="7835"/>
                  </a:cubicBezTo>
                  <a:lnTo>
                    <a:pt x="6310" y="7919"/>
                  </a:lnTo>
                  <a:cubicBezTo>
                    <a:pt x="6239" y="8204"/>
                    <a:pt x="6084" y="8454"/>
                    <a:pt x="5894" y="8681"/>
                  </a:cubicBezTo>
                  <a:cubicBezTo>
                    <a:pt x="5834" y="8752"/>
                    <a:pt x="5834" y="8859"/>
                    <a:pt x="5906" y="8919"/>
                  </a:cubicBezTo>
                  <a:cubicBezTo>
                    <a:pt x="5941" y="8954"/>
                    <a:pt x="5977" y="8966"/>
                    <a:pt x="6013" y="8966"/>
                  </a:cubicBezTo>
                  <a:cubicBezTo>
                    <a:pt x="6060" y="8966"/>
                    <a:pt x="6096" y="8954"/>
                    <a:pt x="6132" y="8907"/>
                  </a:cubicBezTo>
                  <a:cubicBezTo>
                    <a:pt x="6358" y="8657"/>
                    <a:pt x="6513" y="8359"/>
                    <a:pt x="6608" y="8026"/>
                  </a:cubicBezTo>
                  <a:lnTo>
                    <a:pt x="6965" y="8133"/>
                  </a:lnTo>
                  <a:cubicBezTo>
                    <a:pt x="6810" y="8621"/>
                    <a:pt x="6501" y="9097"/>
                    <a:pt x="6084" y="9443"/>
                  </a:cubicBezTo>
                  <a:cubicBezTo>
                    <a:pt x="5608" y="9824"/>
                    <a:pt x="5048" y="10026"/>
                    <a:pt x="4429" y="10026"/>
                  </a:cubicBezTo>
                  <a:cubicBezTo>
                    <a:pt x="3822" y="10026"/>
                    <a:pt x="3262" y="9812"/>
                    <a:pt x="2786" y="9443"/>
                  </a:cubicBezTo>
                  <a:cubicBezTo>
                    <a:pt x="2346" y="9097"/>
                    <a:pt x="2036" y="8633"/>
                    <a:pt x="1893" y="8121"/>
                  </a:cubicBezTo>
                  <a:lnTo>
                    <a:pt x="2250" y="8014"/>
                  </a:lnTo>
                  <a:cubicBezTo>
                    <a:pt x="2381" y="8454"/>
                    <a:pt x="2631" y="8847"/>
                    <a:pt x="2989" y="9145"/>
                  </a:cubicBezTo>
                  <a:cubicBezTo>
                    <a:pt x="3393" y="9466"/>
                    <a:pt x="3917" y="9669"/>
                    <a:pt x="4429" y="9669"/>
                  </a:cubicBezTo>
                  <a:cubicBezTo>
                    <a:pt x="4834" y="9669"/>
                    <a:pt x="5227" y="9562"/>
                    <a:pt x="5560" y="9371"/>
                  </a:cubicBezTo>
                  <a:cubicBezTo>
                    <a:pt x="5644" y="9324"/>
                    <a:pt x="5667" y="9216"/>
                    <a:pt x="5620" y="9145"/>
                  </a:cubicBezTo>
                  <a:cubicBezTo>
                    <a:pt x="5595" y="9096"/>
                    <a:pt x="5537" y="9064"/>
                    <a:pt x="5480" y="9064"/>
                  </a:cubicBezTo>
                  <a:cubicBezTo>
                    <a:pt x="5454" y="9064"/>
                    <a:pt x="5428" y="9070"/>
                    <a:pt x="5406" y="9085"/>
                  </a:cubicBezTo>
                  <a:cubicBezTo>
                    <a:pt x="5108" y="9252"/>
                    <a:pt x="4774" y="9335"/>
                    <a:pt x="4429" y="9335"/>
                  </a:cubicBezTo>
                  <a:cubicBezTo>
                    <a:pt x="3572" y="9335"/>
                    <a:pt x="2798" y="8752"/>
                    <a:pt x="2560" y="7919"/>
                  </a:cubicBezTo>
                  <a:lnTo>
                    <a:pt x="2881" y="7835"/>
                  </a:lnTo>
                  <a:cubicBezTo>
                    <a:pt x="3179" y="7740"/>
                    <a:pt x="3381" y="7478"/>
                    <a:pt x="3381" y="7169"/>
                  </a:cubicBezTo>
                  <a:lnTo>
                    <a:pt x="3381" y="6597"/>
                  </a:lnTo>
                  <a:cubicBezTo>
                    <a:pt x="3703" y="6764"/>
                    <a:pt x="4060" y="6835"/>
                    <a:pt x="4453" y="6835"/>
                  </a:cubicBezTo>
                  <a:cubicBezTo>
                    <a:pt x="4834" y="6835"/>
                    <a:pt x="5191" y="6752"/>
                    <a:pt x="5525" y="6597"/>
                  </a:cubicBezTo>
                  <a:close/>
                  <a:moveTo>
                    <a:pt x="3155" y="1"/>
                  </a:moveTo>
                  <a:cubicBezTo>
                    <a:pt x="2703" y="1"/>
                    <a:pt x="2286" y="191"/>
                    <a:pt x="1988" y="525"/>
                  </a:cubicBezTo>
                  <a:cubicBezTo>
                    <a:pt x="1691" y="846"/>
                    <a:pt x="1548" y="1299"/>
                    <a:pt x="1596" y="1727"/>
                  </a:cubicBezTo>
                  <a:lnTo>
                    <a:pt x="1774" y="3525"/>
                  </a:lnTo>
                  <a:cubicBezTo>
                    <a:pt x="1500" y="3573"/>
                    <a:pt x="1298" y="3799"/>
                    <a:pt x="1262" y="4073"/>
                  </a:cubicBezTo>
                  <a:cubicBezTo>
                    <a:pt x="1250" y="4228"/>
                    <a:pt x="1310" y="4406"/>
                    <a:pt x="1417" y="4525"/>
                  </a:cubicBezTo>
                  <a:cubicBezTo>
                    <a:pt x="1536" y="4644"/>
                    <a:pt x="1691" y="4716"/>
                    <a:pt x="1857" y="4716"/>
                  </a:cubicBezTo>
                  <a:lnTo>
                    <a:pt x="1977" y="4716"/>
                  </a:lnTo>
                  <a:cubicBezTo>
                    <a:pt x="2060" y="5406"/>
                    <a:pt x="2453" y="6014"/>
                    <a:pt x="3000" y="6395"/>
                  </a:cubicBezTo>
                  <a:lnTo>
                    <a:pt x="3000" y="7145"/>
                  </a:lnTo>
                  <a:cubicBezTo>
                    <a:pt x="3000" y="7311"/>
                    <a:pt x="2905" y="7442"/>
                    <a:pt x="2739" y="7490"/>
                  </a:cubicBezTo>
                  <a:lnTo>
                    <a:pt x="881" y="8038"/>
                  </a:lnTo>
                  <a:cubicBezTo>
                    <a:pt x="357" y="8192"/>
                    <a:pt x="0" y="8681"/>
                    <a:pt x="0" y="9216"/>
                  </a:cubicBezTo>
                  <a:lnTo>
                    <a:pt x="0" y="11062"/>
                  </a:lnTo>
                  <a:cubicBezTo>
                    <a:pt x="0" y="11157"/>
                    <a:pt x="72" y="11229"/>
                    <a:pt x="155" y="11229"/>
                  </a:cubicBezTo>
                  <a:cubicBezTo>
                    <a:pt x="250" y="11229"/>
                    <a:pt x="322" y="11157"/>
                    <a:pt x="322" y="11062"/>
                  </a:cubicBezTo>
                  <a:lnTo>
                    <a:pt x="322" y="9216"/>
                  </a:lnTo>
                  <a:cubicBezTo>
                    <a:pt x="322" y="8835"/>
                    <a:pt x="595" y="8478"/>
                    <a:pt x="964" y="8371"/>
                  </a:cubicBezTo>
                  <a:lnTo>
                    <a:pt x="1500" y="8204"/>
                  </a:lnTo>
                  <a:cubicBezTo>
                    <a:pt x="1667" y="8788"/>
                    <a:pt x="2024" y="9324"/>
                    <a:pt x="2500" y="9693"/>
                  </a:cubicBezTo>
                  <a:cubicBezTo>
                    <a:pt x="3012" y="10109"/>
                    <a:pt x="3691" y="10348"/>
                    <a:pt x="4358" y="10348"/>
                  </a:cubicBezTo>
                  <a:cubicBezTo>
                    <a:pt x="5025" y="10348"/>
                    <a:pt x="5691" y="10109"/>
                    <a:pt x="6215" y="9693"/>
                  </a:cubicBezTo>
                  <a:cubicBezTo>
                    <a:pt x="6691" y="9300"/>
                    <a:pt x="7049" y="8788"/>
                    <a:pt x="7215" y="8192"/>
                  </a:cubicBezTo>
                  <a:lnTo>
                    <a:pt x="7775" y="8347"/>
                  </a:lnTo>
                  <a:cubicBezTo>
                    <a:pt x="8156" y="8454"/>
                    <a:pt x="8418" y="8812"/>
                    <a:pt x="8418" y="9205"/>
                  </a:cubicBezTo>
                  <a:lnTo>
                    <a:pt x="8418" y="11050"/>
                  </a:lnTo>
                  <a:cubicBezTo>
                    <a:pt x="8418" y="11133"/>
                    <a:pt x="8489" y="11217"/>
                    <a:pt x="8584" y="11217"/>
                  </a:cubicBezTo>
                  <a:cubicBezTo>
                    <a:pt x="8668" y="11217"/>
                    <a:pt x="8751" y="11133"/>
                    <a:pt x="8751" y="11050"/>
                  </a:cubicBezTo>
                  <a:lnTo>
                    <a:pt x="8751" y="9216"/>
                  </a:lnTo>
                  <a:cubicBezTo>
                    <a:pt x="8823" y="8681"/>
                    <a:pt x="8465" y="8192"/>
                    <a:pt x="7942" y="8038"/>
                  </a:cubicBezTo>
                  <a:lnTo>
                    <a:pt x="6084" y="7490"/>
                  </a:lnTo>
                  <a:cubicBezTo>
                    <a:pt x="5941" y="7442"/>
                    <a:pt x="5822" y="7300"/>
                    <a:pt x="5822" y="7145"/>
                  </a:cubicBezTo>
                  <a:lnTo>
                    <a:pt x="5822" y="6395"/>
                  </a:lnTo>
                  <a:cubicBezTo>
                    <a:pt x="6370" y="6002"/>
                    <a:pt x="6751" y="5406"/>
                    <a:pt x="6846" y="4716"/>
                  </a:cubicBezTo>
                  <a:lnTo>
                    <a:pt x="6953" y="4716"/>
                  </a:lnTo>
                  <a:cubicBezTo>
                    <a:pt x="7275" y="4716"/>
                    <a:pt x="7549" y="4478"/>
                    <a:pt x="7572" y="4180"/>
                  </a:cubicBezTo>
                  <a:cubicBezTo>
                    <a:pt x="7584" y="4025"/>
                    <a:pt x="7525" y="3847"/>
                    <a:pt x="7430" y="3728"/>
                  </a:cubicBezTo>
                  <a:cubicBezTo>
                    <a:pt x="7334" y="3620"/>
                    <a:pt x="7203" y="3549"/>
                    <a:pt x="7072" y="3525"/>
                  </a:cubicBezTo>
                  <a:lnTo>
                    <a:pt x="7168" y="2120"/>
                  </a:lnTo>
                  <a:cubicBezTo>
                    <a:pt x="7406" y="1894"/>
                    <a:pt x="7561" y="1585"/>
                    <a:pt x="7561" y="1227"/>
                  </a:cubicBezTo>
                  <a:cubicBezTo>
                    <a:pt x="7561" y="549"/>
                    <a:pt x="7013" y="1"/>
                    <a:pt x="63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314;p80">
              <a:extLst>
                <a:ext uri="{FF2B5EF4-FFF2-40B4-BE49-F238E27FC236}">
                  <a16:creationId xmlns:a16="http://schemas.microsoft.com/office/drawing/2014/main" id="{B6BFA27E-B080-45F6-B992-54C5459190E7}"/>
                </a:ext>
              </a:extLst>
            </p:cNvPr>
            <p:cNvSpPr/>
            <p:nvPr/>
          </p:nvSpPr>
          <p:spPr>
            <a:xfrm>
              <a:off x="7690469" y="2515241"/>
              <a:ext cx="21511" cy="10581"/>
            </a:xfrm>
            <a:custGeom>
              <a:avLst/>
              <a:gdLst/>
              <a:ahLst/>
              <a:cxnLst/>
              <a:rect l="l" t="t" r="r" b="b"/>
              <a:pathLst>
                <a:path w="679" h="334" extrusionOk="0">
                  <a:moveTo>
                    <a:pt x="167" y="0"/>
                  </a:moveTo>
                  <a:cubicBezTo>
                    <a:pt x="72" y="0"/>
                    <a:pt x="0" y="72"/>
                    <a:pt x="0" y="167"/>
                  </a:cubicBezTo>
                  <a:cubicBezTo>
                    <a:pt x="0" y="262"/>
                    <a:pt x="72" y="334"/>
                    <a:pt x="167" y="334"/>
                  </a:cubicBezTo>
                  <a:lnTo>
                    <a:pt x="524" y="334"/>
                  </a:lnTo>
                  <a:cubicBezTo>
                    <a:pt x="607" y="334"/>
                    <a:pt x="679" y="262"/>
                    <a:pt x="679" y="167"/>
                  </a:cubicBezTo>
                  <a:cubicBezTo>
                    <a:pt x="679" y="72"/>
                    <a:pt x="607" y="0"/>
                    <a:pt x="52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315;p80">
              <a:extLst>
                <a:ext uri="{FF2B5EF4-FFF2-40B4-BE49-F238E27FC236}">
                  <a16:creationId xmlns:a16="http://schemas.microsoft.com/office/drawing/2014/main" id="{BC40AB06-87CC-4C49-9521-2FCF9FD28723}"/>
                </a:ext>
              </a:extLst>
            </p:cNvPr>
            <p:cNvSpPr/>
            <p:nvPr/>
          </p:nvSpPr>
          <p:spPr>
            <a:xfrm>
              <a:off x="7757218" y="2515241"/>
              <a:ext cx="21923" cy="10581"/>
            </a:xfrm>
            <a:custGeom>
              <a:avLst/>
              <a:gdLst/>
              <a:ahLst/>
              <a:cxnLst/>
              <a:rect l="l" t="t" r="r" b="b"/>
              <a:pathLst>
                <a:path w="692" h="334" extrusionOk="0">
                  <a:moveTo>
                    <a:pt x="167" y="0"/>
                  </a:moveTo>
                  <a:cubicBezTo>
                    <a:pt x="84" y="0"/>
                    <a:pt x="1" y="72"/>
                    <a:pt x="1" y="167"/>
                  </a:cubicBezTo>
                  <a:cubicBezTo>
                    <a:pt x="1" y="262"/>
                    <a:pt x="84" y="334"/>
                    <a:pt x="167" y="334"/>
                  </a:cubicBezTo>
                  <a:lnTo>
                    <a:pt x="524" y="334"/>
                  </a:lnTo>
                  <a:cubicBezTo>
                    <a:pt x="620" y="334"/>
                    <a:pt x="691" y="262"/>
                    <a:pt x="691" y="167"/>
                  </a:cubicBezTo>
                  <a:cubicBezTo>
                    <a:pt x="691" y="72"/>
                    <a:pt x="620" y="0"/>
                    <a:pt x="52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2" name="Diagram 1">
            <a:extLst>
              <a:ext uri="{FF2B5EF4-FFF2-40B4-BE49-F238E27FC236}">
                <a16:creationId xmlns:a16="http://schemas.microsoft.com/office/drawing/2014/main" id="{66B0C913-23A3-4BFF-9967-635871882981}"/>
              </a:ext>
            </a:extLst>
          </p:cNvPr>
          <p:cNvGraphicFramePr/>
          <p:nvPr>
            <p:extLst>
              <p:ext uri="{D42A27DB-BD31-4B8C-83A1-F6EECF244321}">
                <p14:modId xmlns:p14="http://schemas.microsoft.com/office/powerpoint/2010/main" val="461522760"/>
              </p:ext>
            </p:extLst>
          </p:nvPr>
        </p:nvGraphicFramePr>
        <p:xfrm>
          <a:off x="1881554" y="3816522"/>
          <a:ext cx="7056581" cy="116116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1" name="Google Shape;185;p35">
            <a:extLst>
              <a:ext uri="{FF2B5EF4-FFF2-40B4-BE49-F238E27FC236}">
                <a16:creationId xmlns:a16="http://schemas.microsoft.com/office/drawing/2014/main" id="{8D436240-9FB8-461D-8630-31EB140F5A1E}"/>
              </a:ext>
            </a:extLst>
          </p:cNvPr>
          <p:cNvSpPr txBox="1">
            <a:spLocks/>
          </p:cNvSpPr>
          <p:nvPr/>
        </p:nvSpPr>
        <p:spPr>
          <a:xfrm>
            <a:off x="3513682" y="4057101"/>
            <a:ext cx="3657600" cy="64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800"/>
              <a:buFont typeface="Varela Round"/>
              <a:buNone/>
              <a:defRPr sz="1800" b="0" i="0" u="none" strike="noStrike" cap="none">
                <a:solidFill>
                  <a:schemeClr val="lt1"/>
                </a:solidFill>
                <a:latin typeface="Varela Round"/>
                <a:ea typeface="Varela Round"/>
                <a:cs typeface="Varela Round"/>
                <a:sym typeface="Varela Round"/>
              </a:defRPr>
            </a:lvl1pPr>
            <a:lvl2pPr marR="0" lvl="1"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2pPr>
            <a:lvl3pPr marR="0" lvl="2"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3pPr>
            <a:lvl4pPr marR="0" lvl="3"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4pPr>
            <a:lvl5pPr marR="0" lvl="4"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5pPr>
            <a:lvl6pPr marR="0" lvl="5"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6pPr>
            <a:lvl7pPr marR="0" lvl="6"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7pPr>
            <a:lvl8pPr marR="0" lvl="7"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8pPr>
            <a:lvl9pPr marR="0" lvl="8" algn="r" rtl="0">
              <a:lnSpc>
                <a:spcPct val="100000"/>
              </a:lnSpc>
              <a:spcBef>
                <a:spcPts val="0"/>
              </a:spcBef>
              <a:spcAft>
                <a:spcPts val="0"/>
              </a:spcAft>
              <a:buClr>
                <a:schemeClr val="lt1"/>
              </a:buClr>
              <a:buSzPts val="2800"/>
              <a:buFont typeface="Righteous"/>
              <a:buNone/>
              <a:defRPr sz="2800" b="0" i="0" u="none" strike="noStrike" cap="none">
                <a:solidFill>
                  <a:schemeClr val="lt1"/>
                </a:solidFill>
                <a:latin typeface="Righteous"/>
                <a:ea typeface="Righteous"/>
                <a:cs typeface="Righteous"/>
                <a:sym typeface="Righteous"/>
              </a:defRPr>
            </a:lvl9pPr>
          </a:lstStyle>
          <a:p>
            <a:r>
              <a:rPr lang="en-US" dirty="0"/>
              <a: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54"/>
          <p:cNvSpPr txBox="1">
            <a:spLocks noGrp="1"/>
          </p:cNvSpPr>
          <p:nvPr>
            <p:ph type="body" idx="1"/>
          </p:nvPr>
        </p:nvSpPr>
        <p:spPr>
          <a:xfrm>
            <a:off x="4084269" y="1286299"/>
            <a:ext cx="4797051" cy="1947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sz="2800" dirty="0">
                <a:solidFill>
                  <a:schemeClr val="bg1"/>
                </a:solidFill>
                <a:effectLst/>
              </a:rPr>
              <a:t>It doesn’t really matter where we are in the boat because every one of us has an </a:t>
            </a:r>
            <a:r>
              <a:rPr lang="en-US" sz="2800" u="sng" dirty="0">
                <a:solidFill>
                  <a:schemeClr val="bg1"/>
                </a:solidFill>
                <a:effectLst>
                  <a:glow rad="101600">
                    <a:schemeClr val="accent2">
                      <a:satMod val="175000"/>
                      <a:alpha val="40000"/>
                    </a:schemeClr>
                  </a:glow>
                </a:effectLst>
              </a:rPr>
              <a:t>opportunity to step out of the boat and walk on the promises of God</a:t>
            </a:r>
            <a:endParaRPr sz="2800" u="sng" dirty="0">
              <a:solidFill>
                <a:schemeClr val="bg1"/>
              </a:solidFill>
              <a:effectLst>
                <a:glow rad="101600">
                  <a:schemeClr val="accent2">
                    <a:satMod val="175000"/>
                    <a:alpha val="40000"/>
                  </a:schemeClr>
                </a:glow>
              </a:effectLst>
            </a:endParaRPr>
          </a:p>
        </p:txBody>
      </p:sp>
      <p:pic>
        <p:nvPicPr>
          <p:cNvPr id="1026" name="Picture 2" descr="F.R.O.G.: Fully Rely On God: Ash, Jerrilyn: 9781498442367: Books - Amazon.ca">
            <a:extLst>
              <a:ext uri="{FF2B5EF4-FFF2-40B4-BE49-F238E27FC236}">
                <a16:creationId xmlns:a16="http://schemas.microsoft.com/office/drawing/2014/main" id="{007A3B74-BBE9-4E75-B7E2-5203C7C66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340"/>
            <a:ext cx="4503058" cy="5551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7"/>
          <p:cNvSpPr txBox="1">
            <a:spLocks noGrp="1"/>
          </p:cNvSpPr>
          <p:nvPr>
            <p:ph type="ctrTitle"/>
          </p:nvPr>
        </p:nvSpPr>
        <p:spPr>
          <a:xfrm>
            <a:off x="617619" y="2678991"/>
            <a:ext cx="3678051"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b="1" dirty="0"/>
              <a:t>Take Courage But Wait For The Lord</a:t>
            </a:r>
            <a:endParaRPr b="1" dirty="0"/>
          </a:p>
        </p:txBody>
      </p:sp>
      <p:pic>
        <p:nvPicPr>
          <p:cNvPr id="220" name="Google Shape;220;p37"/>
          <p:cNvPicPr preferRelativeResize="0"/>
          <p:nvPr/>
        </p:nvPicPr>
        <p:blipFill rotWithShape="1">
          <a:blip r:embed="rId3">
            <a:alphaModFix/>
          </a:blip>
          <a:srcRect t="7911" b="7920"/>
          <a:stretch/>
        </p:blipFill>
        <p:spPr>
          <a:xfrm>
            <a:off x="4040450" y="615275"/>
            <a:ext cx="3797600" cy="3827050"/>
          </a:xfrm>
          <a:prstGeom prst="rect">
            <a:avLst/>
          </a:prstGeom>
          <a:noFill/>
          <a:ln>
            <a:noFill/>
          </a:ln>
        </p:spPr>
      </p:pic>
      <p:pic>
        <p:nvPicPr>
          <p:cNvPr id="221" name="Google Shape;221;p37"/>
          <p:cNvPicPr preferRelativeResize="0"/>
          <p:nvPr/>
        </p:nvPicPr>
        <p:blipFill rotWithShape="1">
          <a:blip r:embed="rId4">
            <a:alphaModFix/>
          </a:blip>
          <a:srcRect t="4661" b="4643"/>
          <a:stretch/>
        </p:blipFill>
        <p:spPr>
          <a:xfrm>
            <a:off x="6620025" y="399025"/>
            <a:ext cx="3342575" cy="42488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2DE8A-C4EA-4DC1-A9AF-0367853EB44E}"/>
              </a:ext>
            </a:extLst>
          </p:cNvPr>
          <p:cNvSpPr>
            <a:spLocks noGrp="1"/>
          </p:cNvSpPr>
          <p:nvPr>
            <p:ph type="ctrTitle"/>
          </p:nvPr>
        </p:nvSpPr>
        <p:spPr>
          <a:xfrm>
            <a:off x="572401" y="744683"/>
            <a:ext cx="3768486" cy="577800"/>
          </a:xfrm>
        </p:spPr>
        <p:txBody>
          <a:bodyPr/>
          <a:lstStyle/>
          <a:p>
            <a:r>
              <a:rPr lang="en-GB" u="sng" dirty="0"/>
              <a:t>Psalm 27:14 NASB</a:t>
            </a:r>
            <a:endParaRPr lang="en-US" u="sng" dirty="0"/>
          </a:p>
        </p:txBody>
      </p:sp>
      <p:sp>
        <p:nvSpPr>
          <p:cNvPr id="3" name="Subtitle 2">
            <a:extLst>
              <a:ext uri="{FF2B5EF4-FFF2-40B4-BE49-F238E27FC236}">
                <a16:creationId xmlns:a16="http://schemas.microsoft.com/office/drawing/2014/main" id="{B1E7F2B8-AFAF-4CB7-AF95-59AE971E822C}"/>
              </a:ext>
            </a:extLst>
          </p:cNvPr>
          <p:cNvSpPr>
            <a:spLocks noGrp="1"/>
          </p:cNvSpPr>
          <p:nvPr>
            <p:ph type="subTitle" idx="1"/>
          </p:nvPr>
        </p:nvSpPr>
        <p:spPr>
          <a:xfrm>
            <a:off x="632690" y="1322483"/>
            <a:ext cx="3509895" cy="577800"/>
          </a:xfrm>
        </p:spPr>
        <p:txBody>
          <a:bodyPr/>
          <a:lstStyle/>
          <a:p>
            <a:r>
              <a:rPr lang="en-GB" sz="2000" dirty="0"/>
              <a:t>Wait for the </a:t>
            </a:r>
            <a:r>
              <a:rPr lang="en-GB" sz="2000" cap="small" dirty="0"/>
              <a:t>Lord</a:t>
            </a:r>
            <a:r>
              <a:rPr lang="en-GB" sz="2000" dirty="0"/>
              <a:t>;</a:t>
            </a:r>
            <a:br>
              <a:rPr lang="en-GB" sz="2000" dirty="0"/>
            </a:br>
            <a:r>
              <a:rPr lang="en-GB" sz="2000" dirty="0"/>
              <a:t>Be strong and let your heart take courage;</a:t>
            </a:r>
            <a:br>
              <a:rPr lang="en-GB" sz="2000" dirty="0"/>
            </a:br>
            <a:r>
              <a:rPr lang="en-GB" sz="2000" dirty="0"/>
              <a:t>Yes, wait for the </a:t>
            </a:r>
            <a:r>
              <a:rPr lang="en-GB" sz="2000" cap="small" dirty="0"/>
              <a:t>Lord</a:t>
            </a:r>
            <a:r>
              <a:rPr lang="en-GB" sz="2000" dirty="0"/>
              <a:t>.</a:t>
            </a:r>
            <a:endParaRPr lang="en-US" sz="2000" dirty="0"/>
          </a:p>
        </p:txBody>
      </p:sp>
      <p:sp>
        <p:nvSpPr>
          <p:cNvPr id="5" name="Title 1">
            <a:extLst>
              <a:ext uri="{FF2B5EF4-FFF2-40B4-BE49-F238E27FC236}">
                <a16:creationId xmlns:a16="http://schemas.microsoft.com/office/drawing/2014/main" id="{8926CE9B-7929-4BCF-A6EA-5B6B88206C14}"/>
              </a:ext>
            </a:extLst>
          </p:cNvPr>
          <p:cNvSpPr txBox="1">
            <a:spLocks/>
          </p:cNvSpPr>
          <p:nvPr/>
        </p:nvSpPr>
        <p:spPr>
          <a:xfrm>
            <a:off x="4930816" y="744683"/>
            <a:ext cx="3768486"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Varela Round"/>
              <a:buNone/>
              <a:defRPr sz="3000" b="0" i="0" u="none" strike="noStrike" cap="none">
                <a:solidFill>
                  <a:schemeClr val="lt1"/>
                </a:solidFill>
                <a:latin typeface="Varela Round"/>
                <a:ea typeface="Varela Round"/>
                <a:cs typeface="Varela Round"/>
                <a:sym typeface="Varela Round"/>
              </a:defRPr>
            </a:lvl1pPr>
            <a:lvl2pPr marR="0" lvl="1"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2pPr>
            <a:lvl3pPr marR="0" lvl="2"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3pPr>
            <a:lvl4pPr marR="0" lvl="3"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4pPr>
            <a:lvl5pPr marR="0" lvl="4"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5pPr>
            <a:lvl6pPr marR="0" lvl="5"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6pPr>
            <a:lvl7pPr marR="0" lvl="6"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7pPr>
            <a:lvl8pPr marR="0" lvl="7"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8pPr>
            <a:lvl9pPr marR="0" lvl="8" algn="ctr" rtl="0">
              <a:lnSpc>
                <a:spcPct val="100000"/>
              </a:lnSpc>
              <a:spcBef>
                <a:spcPts val="0"/>
              </a:spcBef>
              <a:spcAft>
                <a:spcPts val="0"/>
              </a:spcAft>
              <a:buClr>
                <a:srgbClr val="434343"/>
              </a:buClr>
              <a:buSzPts val="1800"/>
              <a:buFont typeface="Righteous"/>
              <a:buNone/>
              <a:defRPr sz="1800" b="0" i="0" u="none" strike="noStrike" cap="none">
                <a:solidFill>
                  <a:srgbClr val="434343"/>
                </a:solidFill>
                <a:latin typeface="Righteous"/>
                <a:ea typeface="Righteous"/>
                <a:cs typeface="Righteous"/>
                <a:sym typeface="Righteous"/>
              </a:defRPr>
            </a:lvl9pPr>
          </a:lstStyle>
          <a:p>
            <a:r>
              <a:rPr lang="zh-TW" altLang="en-US" b="1" u="sng" dirty="0">
                <a:latin typeface="Microsoft JhengHei UI Light" panose="020B0304030504040204" pitchFamily="34" charset="-120"/>
                <a:ea typeface="Microsoft JhengHei UI Light" panose="020B0304030504040204" pitchFamily="34" charset="-120"/>
              </a:rPr>
              <a:t>詩篇 </a:t>
            </a:r>
            <a:r>
              <a:rPr lang="en-US" altLang="zh-TW" b="1" u="sng" dirty="0">
                <a:latin typeface="Microsoft JhengHei UI Light" panose="020B0304030504040204" pitchFamily="34" charset="-120"/>
                <a:ea typeface="Microsoft JhengHei UI Light" panose="020B0304030504040204" pitchFamily="34" charset="-120"/>
              </a:rPr>
              <a:t>27:14</a:t>
            </a:r>
          </a:p>
        </p:txBody>
      </p:sp>
      <p:sp>
        <p:nvSpPr>
          <p:cNvPr id="6" name="Subtitle 2">
            <a:extLst>
              <a:ext uri="{FF2B5EF4-FFF2-40B4-BE49-F238E27FC236}">
                <a16:creationId xmlns:a16="http://schemas.microsoft.com/office/drawing/2014/main" id="{BB54C07C-DCD9-4AEF-AE7F-655429989D76}"/>
              </a:ext>
            </a:extLst>
          </p:cNvPr>
          <p:cNvSpPr txBox="1">
            <a:spLocks/>
          </p:cNvSpPr>
          <p:nvPr/>
        </p:nvSpPr>
        <p:spPr>
          <a:xfrm>
            <a:off x="4803115" y="1322483"/>
            <a:ext cx="3509895" cy="57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1"/>
              </a:buClr>
              <a:buSzPts val="1400"/>
              <a:buFont typeface="Work Sans Regular"/>
              <a:buNone/>
              <a:defRPr sz="1400" b="0" i="0" u="none" strike="noStrike" cap="none">
                <a:solidFill>
                  <a:schemeClr val="accent1"/>
                </a:solidFill>
                <a:latin typeface="Work Sans Regular"/>
                <a:ea typeface="Work Sans Regular"/>
                <a:cs typeface="Work Sans Regular"/>
                <a:sym typeface="Work Sans Regular"/>
              </a:defRPr>
            </a:lvl1pPr>
            <a:lvl2pPr marL="914400" marR="0" lvl="1"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2pPr>
            <a:lvl3pPr marL="1371600" marR="0" lvl="2"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3pPr>
            <a:lvl4pPr marL="1828800" marR="0" lvl="3"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4pPr>
            <a:lvl5pPr marL="2286000" marR="0" lvl="4"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5pPr>
            <a:lvl6pPr marL="2743200" marR="0" lvl="5"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6pPr>
            <a:lvl7pPr marL="3200400" marR="0" lvl="6"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7pPr>
            <a:lvl8pPr marL="3657600" marR="0" lvl="7"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8pPr>
            <a:lvl9pPr marL="4114800" marR="0" lvl="8" indent="-304800" algn="ctr" rtl="0">
              <a:lnSpc>
                <a:spcPct val="100000"/>
              </a:lnSpc>
              <a:spcBef>
                <a:spcPts val="0"/>
              </a:spcBef>
              <a:spcAft>
                <a:spcPts val="0"/>
              </a:spcAft>
              <a:buClr>
                <a:schemeClr val="accent1"/>
              </a:buClr>
              <a:buSzPts val="1000"/>
              <a:buFont typeface="Work Sans Regular"/>
              <a:buNone/>
              <a:defRPr sz="1000" b="0" i="0" u="none" strike="noStrike" cap="none">
                <a:solidFill>
                  <a:schemeClr val="accent1"/>
                </a:solidFill>
                <a:latin typeface="Work Sans Regular"/>
                <a:ea typeface="Work Sans Regular"/>
                <a:cs typeface="Work Sans Regular"/>
                <a:sym typeface="Work Sans Regular"/>
              </a:defRPr>
            </a:lvl9pPr>
          </a:lstStyle>
          <a:p>
            <a:r>
              <a:rPr lang="zh-TW" altLang="en-US" sz="2000" dirty="0">
                <a:latin typeface="Microsoft JhengHei UI Light" panose="020B0304030504040204" pitchFamily="34" charset="-120"/>
                <a:ea typeface="Microsoft JhengHei UI Light" panose="020B0304030504040204" pitchFamily="34" charset="-120"/>
              </a:rPr>
              <a:t>要等候耶和華！當壯膽，堅固你的心！我再說，要等候耶和華！</a:t>
            </a:r>
            <a:endParaRPr lang="en-US" sz="3200" dirty="0">
              <a:latin typeface="Microsoft JhengHei UI Light" panose="020B0304030504040204" pitchFamily="34" charset="-120"/>
              <a:ea typeface="Microsoft JhengHei UI Light" panose="020B0304030504040204" pitchFamily="34" charset="-120"/>
            </a:endParaRPr>
          </a:p>
        </p:txBody>
      </p:sp>
      <p:pic>
        <p:nvPicPr>
          <p:cNvPr id="7" name="Google Shape;240;p39">
            <a:extLst>
              <a:ext uri="{FF2B5EF4-FFF2-40B4-BE49-F238E27FC236}">
                <a16:creationId xmlns:a16="http://schemas.microsoft.com/office/drawing/2014/main" id="{3CBB7410-A148-4E24-94F7-08555092883D}"/>
              </a:ext>
            </a:extLst>
          </p:cNvPr>
          <p:cNvPicPr preferRelativeResize="0"/>
          <p:nvPr/>
        </p:nvPicPr>
        <p:blipFill>
          <a:blip r:embed="rId2">
            <a:alphaModFix/>
          </a:blip>
          <a:stretch>
            <a:fillRect/>
          </a:stretch>
        </p:blipFill>
        <p:spPr>
          <a:xfrm rot="565440">
            <a:off x="6274611" y="2338348"/>
            <a:ext cx="2376942" cy="2687490"/>
          </a:xfrm>
          <a:prstGeom prst="rect">
            <a:avLst/>
          </a:prstGeom>
          <a:noFill/>
          <a:ln>
            <a:noFill/>
          </a:ln>
        </p:spPr>
      </p:pic>
    </p:spTree>
    <p:extLst>
      <p:ext uri="{BB962C8B-B14F-4D97-AF65-F5344CB8AC3E}">
        <p14:creationId xmlns:p14="http://schemas.microsoft.com/office/powerpoint/2010/main" val="364327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7" name="Google Shape;237;p39"/>
          <p:cNvSpPr txBox="1">
            <a:spLocks noGrp="1"/>
          </p:cNvSpPr>
          <p:nvPr>
            <p:ph type="subTitle" idx="1"/>
          </p:nvPr>
        </p:nvSpPr>
        <p:spPr>
          <a:xfrm flipH="1">
            <a:off x="1683970" y="354840"/>
            <a:ext cx="7460029" cy="1161000"/>
          </a:xfrm>
          <a:prstGeom prst="rect">
            <a:avLst/>
          </a:prstGeom>
          <a:ln>
            <a:solidFill>
              <a:schemeClr val="accent1"/>
            </a:solidFill>
          </a:ln>
        </p:spPr>
        <p:txBody>
          <a:bodyPr spcFirstLastPara="1" wrap="square" lIns="91425" tIns="91425" rIns="91425" bIns="91425" anchor="t" anchorCtr="0">
            <a:noAutofit/>
          </a:bodyPr>
          <a:lstStyle/>
          <a:p>
            <a:pPr marL="0" lvl="0" indent="0" algn="r" rtl="0">
              <a:spcBef>
                <a:spcPts val="0"/>
              </a:spcBef>
              <a:spcAft>
                <a:spcPts val="0"/>
              </a:spcAft>
              <a:buNone/>
            </a:pPr>
            <a:r>
              <a:rPr lang="en-US" sz="3200" dirty="0"/>
              <a:t>God gave us a mechanism of fear so we could make wiser decisions</a:t>
            </a:r>
            <a:endParaRPr sz="3200" dirty="0"/>
          </a:p>
        </p:txBody>
      </p:sp>
      <p:sp>
        <p:nvSpPr>
          <p:cNvPr id="238" name="Google Shape;238;p39"/>
          <p:cNvSpPr txBox="1">
            <a:spLocks noGrp="1"/>
          </p:cNvSpPr>
          <p:nvPr>
            <p:ph type="ctrTitle" idx="2"/>
          </p:nvPr>
        </p:nvSpPr>
        <p:spPr>
          <a:xfrm flipH="1">
            <a:off x="318499" y="4355762"/>
            <a:ext cx="8589364"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200" dirty="0">
                <a:sym typeface="Wingdings" panose="05000000000000000000" pitchFamily="2" charset="2"/>
              </a:rPr>
              <a:t>Wait for the Lord, and watch the </a:t>
            </a:r>
            <a:br>
              <a:rPr lang="en-US" sz="3200" dirty="0">
                <a:sym typeface="Wingdings" panose="05000000000000000000" pitchFamily="2" charset="2"/>
              </a:rPr>
            </a:br>
            <a:r>
              <a:rPr lang="en-US" sz="3200" dirty="0">
                <a:sym typeface="Wingdings" panose="05000000000000000000" pitchFamily="2" charset="2"/>
              </a:rPr>
              <a:t>fear start to subside</a:t>
            </a:r>
            <a:endParaRPr sz="3200" dirty="0"/>
          </a:p>
        </p:txBody>
      </p:sp>
      <p:sp>
        <p:nvSpPr>
          <p:cNvPr id="239" name="Google Shape;239;p39"/>
          <p:cNvSpPr txBox="1">
            <a:spLocks noGrp="1"/>
          </p:cNvSpPr>
          <p:nvPr>
            <p:ph type="subTitle" idx="3"/>
          </p:nvPr>
        </p:nvSpPr>
        <p:spPr>
          <a:xfrm flipH="1">
            <a:off x="0" y="1991250"/>
            <a:ext cx="5672663" cy="1161000"/>
          </a:xfrm>
          <a:prstGeom prst="rect">
            <a:avLst/>
          </a:prstGeom>
          <a:ln>
            <a:solidFill>
              <a:schemeClr val="accent1"/>
            </a:solid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t>We are spiritual beings and need spiritual food.</a:t>
            </a:r>
            <a:endParaRPr sz="3200" dirty="0"/>
          </a:p>
        </p:txBody>
      </p:sp>
    </p:spTree>
  </p:cSld>
  <p:clrMapOvr>
    <a:masterClrMapping/>
  </p:clrMapOvr>
</p:sld>
</file>

<file path=ppt/theme/theme1.xml><?xml version="1.0" encoding="utf-8"?>
<a:theme xmlns:a="http://schemas.openxmlformats.org/drawingml/2006/main" name="Neon Cyber Monday by Slidesgo">
  <a:themeElements>
    <a:clrScheme name="Simple Light">
      <a:dk1>
        <a:srgbClr val="000000"/>
      </a:dk1>
      <a:lt1>
        <a:srgbClr val="FFFFFF"/>
      </a:lt1>
      <a:dk2>
        <a:srgbClr val="595959"/>
      </a:dk2>
      <a:lt2>
        <a:srgbClr val="EEEEEE"/>
      </a:lt2>
      <a:accent1>
        <a:srgbClr val="30FCF1"/>
      </a:accent1>
      <a:accent2>
        <a:srgbClr val="F73CAB"/>
      </a:accent2>
      <a:accent3>
        <a:srgbClr val="1E1E1E"/>
      </a:accent3>
      <a:accent4>
        <a:srgbClr val="2ED9FF"/>
      </a:accent4>
      <a:accent5>
        <a:srgbClr val="FFE2F7"/>
      </a:accent5>
      <a:accent6>
        <a:srgbClr val="FFFFFF"/>
      </a:accent6>
      <a:hlink>
        <a:srgbClr val="FF92E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838</Words>
  <Application>Microsoft Office PowerPoint</Application>
  <PresentationFormat>On-screen Show (16:9)</PresentationFormat>
  <Paragraphs>73</Paragraphs>
  <Slides>23</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Righteous</vt:lpstr>
      <vt:lpstr>Varela Round</vt:lpstr>
      <vt:lpstr>Arial</vt:lpstr>
      <vt:lpstr>Fira Sans Extra Condensed Medium</vt:lpstr>
      <vt:lpstr>Microsoft JhengHei UI Light</vt:lpstr>
      <vt:lpstr>Nunito Light</vt:lpstr>
      <vt:lpstr>Work Sans Regular</vt:lpstr>
      <vt:lpstr>Neon Cyber Monday by Slidesgo</vt:lpstr>
      <vt:lpstr>Step Out of the Boat</vt:lpstr>
      <vt:lpstr>We don’t forget we’re Christians; We forget we’re human</vt:lpstr>
      <vt:lpstr>Hebrews 11:6 And without faith it is impossible to please God, because anyone who comes to Him must believe that He exists and that He rewards those who earnestly seek Him.</vt:lpstr>
      <vt:lpstr>PowerPoint Presentation</vt:lpstr>
      <vt:lpstr>PETER</vt:lpstr>
      <vt:lpstr>PowerPoint Presentation</vt:lpstr>
      <vt:lpstr>Take Courage But Wait For The Lord</vt:lpstr>
      <vt:lpstr>Psalm 27:14 NASB</vt:lpstr>
      <vt:lpstr>Wait for the Lord, and watch the  fear start to subside</vt:lpstr>
      <vt:lpstr>Come to Jesus</vt:lpstr>
      <vt:lpstr>It’s all about a relationship with Him!</vt:lpstr>
      <vt:lpstr>Matthew 11:28 NIV</vt:lpstr>
      <vt:lpstr>It’s all about a relationship with Him!</vt:lpstr>
      <vt:lpstr>PowerPoint Presentation</vt:lpstr>
      <vt:lpstr>PowerPoint Presentation</vt:lpstr>
      <vt:lpstr>Process My Emotions  With Jesus</vt:lpstr>
      <vt:lpstr>God gave every one of us emotions, &amp;  if we process it with Jesus,  we will not be afraid</vt:lpstr>
      <vt:lpstr>Philippains 4:6-7 NLT</vt:lpstr>
      <vt:lpstr>PowerPoint Presentation</vt:lpstr>
      <vt:lpstr>Develop courage and a closer relationship with Jesus, learning to forgive others and humbling ourselves.</vt:lpstr>
      <vt:lpstr>Giving</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 Out of the Boat</dc:title>
  <cp:lastModifiedBy>Kwong Wing Yan</cp:lastModifiedBy>
  <cp:revision>13</cp:revision>
  <dcterms:modified xsi:type="dcterms:W3CDTF">2020-10-17T17:13:12Z</dcterms:modified>
</cp:coreProperties>
</file>