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66" r:id="rId4"/>
    <p:sldId id="263" r:id="rId5"/>
    <p:sldId id="271" r:id="rId6"/>
    <p:sldId id="273" r:id="rId7"/>
    <p:sldId id="259" r:id="rId8"/>
    <p:sldId id="274" r:id="rId9"/>
    <p:sldId id="275" r:id="rId10"/>
    <p:sldId id="276" r:id="rId11"/>
    <p:sldId id="27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324B"/>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90154" autoAdjust="0"/>
  </p:normalViewPr>
  <p:slideViewPr>
    <p:cSldViewPr snapToGrid="0">
      <p:cViewPr varScale="1">
        <p:scale>
          <a:sx n="93" d="100"/>
          <a:sy n="93" d="100"/>
        </p:scale>
        <p:origin x="92"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FD98C-6496-4C95-8788-E1E7D168FB1F}" type="datetimeFigureOut">
              <a:rPr lang="en-US" smtClean="0"/>
              <a:t>7/25/2020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267ED0-CED0-47FD-BAA5-62793E081A53}" type="slidenum">
              <a:rPr lang="en-US" smtClean="0"/>
              <a:t>‹#›</a:t>
            </a:fld>
            <a:endParaRPr lang="en-US"/>
          </a:p>
        </p:txBody>
      </p:sp>
    </p:spTree>
    <p:extLst>
      <p:ext uri="{BB962C8B-B14F-4D97-AF65-F5344CB8AC3E}">
        <p14:creationId xmlns:p14="http://schemas.microsoft.com/office/powerpoint/2010/main" val="1151432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267ED0-CED0-47FD-BAA5-62793E081A53}" type="slidenum">
              <a:rPr lang="en-US" smtClean="0"/>
              <a:t>1</a:t>
            </a:fld>
            <a:endParaRPr lang="en-US"/>
          </a:p>
        </p:txBody>
      </p:sp>
    </p:spTree>
    <p:extLst>
      <p:ext uri="{BB962C8B-B14F-4D97-AF65-F5344CB8AC3E}">
        <p14:creationId xmlns:p14="http://schemas.microsoft.com/office/powerpoint/2010/main" val="121344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https://youtu.be/J-p4N_5I4YY</a:t>
            </a:r>
          </a:p>
        </p:txBody>
      </p:sp>
      <p:sp>
        <p:nvSpPr>
          <p:cNvPr id="4" name="Slide Number Placeholder 3"/>
          <p:cNvSpPr>
            <a:spLocks noGrp="1"/>
          </p:cNvSpPr>
          <p:nvPr>
            <p:ph type="sldNum" sz="quarter" idx="5"/>
          </p:nvPr>
        </p:nvSpPr>
        <p:spPr/>
        <p:txBody>
          <a:bodyPr/>
          <a:lstStyle/>
          <a:p>
            <a:fld id="{2B267ED0-CED0-47FD-BAA5-62793E081A53}" type="slidenum">
              <a:rPr lang="en-US" smtClean="0"/>
              <a:t>4</a:t>
            </a:fld>
            <a:endParaRPr lang="en-US"/>
          </a:p>
        </p:txBody>
      </p:sp>
    </p:spTree>
    <p:extLst>
      <p:ext uri="{BB962C8B-B14F-4D97-AF65-F5344CB8AC3E}">
        <p14:creationId xmlns:p14="http://schemas.microsoft.com/office/powerpoint/2010/main" val="1373551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267ED0-CED0-47FD-BAA5-62793E081A53}" type="slidenum">
              <a:rPr lang="en-US" smtClean="0"/>
              <a:t>5</a:t>
            </a:fld>
            <a:endParaRPr lang="en-US"/>
          </a:p>
        </p:txBody>
      </p:sp>
    </p:spTree>
    <p:extLst>
      <p:ext uri="{BB962C8B-B14F-4D97-AF65-F5344CB8AC3E}">
        <p14:creationId xmlns:p14="http://schemas.microsoft.com/office/powerpoint/2010/main" val="2118852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267ED0-CED0-47FD-BAA5-62793E081A53}" type="slidenum">
              <a:rPr lang="en-US" smtClean="0"/>
              <a:t>8</a:t>
            </a:fld>
            <a:endParaRPr lang="en-US"/>
          </a:p>
        </p:txBody>
      </p:sp>
    </p:spTree>
    <p:extLst>
      <p:ext uri="{BB962C8B-B14F-4D97-AF65-F5344CB8AC3E}">
        <p14:creationId xmlns:p14="http://schemas.microsoft.com/office/powerpoint/2010/main" val="2030747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267ED0-CED0-47FD-BAA5-62793E081A53}" type="slidenum">
              <a:rPr lang="en-US" smtClean="0"/>
              <a:t>9</a:t>
            </a:fld>
            <a:endParaRPr lang="en-US"/>
          </a:p>
        </p:txBody>
      </p:sp>
    </p:spTree>
    <p:extLst>
      <p:ext uri="{BB962C8B-B14F-4D97-AF65-F5344CB8AC3E}">
        <p14:creationId xmlns:p14="http://schemas.microsoft.com/office/powerpoint/2010/main" val="2642090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C7926-04E4-46D1-ABEB-A5FAA32EC333}"/>
              </a:ext>
            </a:extLst>
          </p:cNvPr>
          <p:cNvSpPr>
            <a:spLocks noGrp="1"/>
          </p:cNvSpPr>
          <p:nvPr>
            <p:ph type="ctrTitle"/>
          </p:nvPr>
        </p:nvSpPr>
        <p:spPr>
          <a:xfrm>
            <a:off x="2039639" y="1947386"/>
            <a:ext cx="5770575"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86443B39-12FE-4AD7-BA9C-DA5A6C87C582}"/>
              </a:ext>
            </a:extLst>
          </p:cNvPr>
          <p:cNvSpPr>
            <a:spLocks noGrp="1"/>
          </p:cNvSpPr>
          <p:nvPr>
            <p:ph type="subTitle" idx="1"/>
          </p:nvPr>
        </p:nvSpPr>
        <p:spPr>
          <a:xfrm>
            <a:off x="2039639" y="4523313"/>
            <a:ext cx="634121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19064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7D5BB-1E82-481A-B20A-8C27325E5E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164211-4F48-4A6F-9F74-1FC777FE82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F32C0A-551A-42E4-8AE2-576AE66ED17A}"/>
              </a:ext>
            </a:extLst>
          </p:cNvPr>
          <p:cNvSpPr>
            <a:spLocks noGrp="1"/>
          </p:cNvSpPr>
          <p:nvPr>
            <p:ph type="dt" sz="half" idx="10"/>
          </p:nvPr>
        </p:nvSpPr>
        <p:spPr/>
        <p:txBody>
          <a:bodyPr/>
          <a:lstStyle/>
          <a:p>
            <a:fld id="{4243396F-29FE-435A-9BE4-0072A14BA117}" type="datetimeFigureOut">
              <a:rPr lang="en-US" smtClean="0"/>
              <a:t>7/25/2020</a:t>
            </a:fld>
            <a:endParaRPr lang="en-US"/>
          </a:p>
        </p:txBody>
      </p:sp>
      <p:sp>
        <p:nvSpPr>
          <p:cNvPr id="5" name="Footer Placeholder 4">
            <a:extLst>
              <a:ext uri="{FF2B5EF4-FFF2-40B4-BE49-F238E27FC236}">
                <a16:creationId xmlns:a16="http://schemas.microsoft.com/office/drawing/2014/main" id="{F1E7C242-5966-46D2-AEE7-900D318CC3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AF036E-B05A-4212-88DD-FFA457E1143E}"/>
              </a:ext>
            </a:extLst>
          </p:cNvPr>
          <p:cNvSpPr>
            <a:spLocks noGrp="1"/>
          </p:cNvSpPr>
          <p:nvPr>
            <p:ph type="sldNum" sz="quarter" idx="12"/>
          </p:nvPr>
        </p:nvSpPr>
        <p:spPr/>
        <p:txBody>
          <a:bodyPr/>
          <a:lstStyle/>
          <a:p>
            <a:fld id="{793D303C-C132-4F3E-8B86-D532D23CD276}" type="slidenum">
              <a:rPr lang="en-US" smtClean="0"/>
              <a:t>‹#›</a:t>
            </a:fld>
            <a:endParaRPr lang="en-US"/>
          </a:p>
        </p:txBody>
      </p:sp>
    </p:spTree>
    <p:extLst>
      <p:ext uri="{BB962C8B-B14F-4D97-AF65-F5344CB8AC3E}">
        <p14:creationId xmlns:p14="http://schemas.microsoft.com/office/powerpoint/2010/main" val="4268632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7817E6-5438-4427-8C68-A0B8AEFBAD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F2A01C-A099-49D6-A32D-6A96795A1B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F3CB03-1D8D-4484-A27A-7BD811F97E0F}"/>
              </a:ext>
            </a:extLst>
          </p:cNvPr>
          <p:cNvSpPr>
            <a:spLocks noGrp="1"/>
          </p:cNvSpPr>
          <p:nvPr>
            <p:ph type="dt" sz="half" idx="10"/>
          </p:nvPr>
        </p:nvSpPr>
        <p:spPr/>
        <p:txBody>
          <a:bodyPr/>
          <a:lstStyle/>
          <a:p>
            <a:fld id="{4243396F-29FE-435A-9BE4-0072A14BA117}" type="datetimeFigureOut">
              <a:rPr lang="en-US" smtClean="0"/>
              <a:t>7/25/2020</a:t>
            </a:fld>
            <a:endParaRPr lang="en-US"/>
          </a:p>
        </p:txBody>
      </p:sp>
      <p:sp>
        <p:nvSpPr>
          <p:cNvPr id="5" name="Footer Placeholder 4">
            <a:extLst>
              <a:ext uri="{FF2B5EF4-FFF2-40B4-BE49-F238E27FC236}">
                <a16:creationId xmlns:a16="http://schemas.microsoft.com/office/drawing/2014/main" id="{275114CE-8E63-4BD0-BA65-2C3BD1FB6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44E3CA-1B8D-48B4-825F-E176952A5E8F}"/>
              </a:ext>
            </a:extLst>
          </p:cNvPr>
          <p:cNvSpPr>
            <a:spLocks noGrp="1"/>
          </p:cNvSpPr>
          <p:nvPr>
            <p:ph type="sldNum" sz="quarter" idx="12"/>
          </p:nvPr>
        </p:nvSpPr>
        <p:spPr/>
        <p:txBody>
          <a:bodyPr/>
          <a:lstStyle/>
          <a:p>
            <a:fld id="{793D303C-C132-4F3E-8B86-D532D23CD276}" type="slidenum">
              <a:rPr lang="en-US" smtClean="0"/>
              <a:t>‹#›</a:t>
            </a:fld>
            <a:endParaRPr lang="en-US"/>
          </a:p>
        </p:txBody>
      </p:sp>
    </p:spTree>
    <p:extLst>
      <p:ext uri="{BB962C8B-B14F-4D97-AF65-F5344CB8AC3E}">
        <p14:creationId xmlns:p14="http://schemas.microsoft.com/office/powerpoint/2010/main" val="926348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718EF-29B0-4F6B-8848-0A3359CA1B7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44E835F-F18C-4E44-B7E4-D641F8E237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3925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5429B-5C13-4BFB-91A0-402E52AD05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B8546A-A569-4FA9-9773-08E4E1663A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AA31D8-6292-43F5-B3BA-7820C8CEC013}"/>
              </a:ext>
            </a:extLst>
          </p:cNvPr>
          <p:cNvSpPr>
            <a:spLocks noGrp="1"/>
          </p:cNvSpPr>
          <p:nvPr>
            <p:ph type="dt" sz="half" idx="10"/>
          </p:nvPr>
        </p:nvSpPr>
        <p:spPr/>
        <p:txBody>
          <a:bodyPr/>
          <a:lstStyle/>
          <a:p>
            <a:fld id="{4243396F-29FE-435A-9BE4-0072A14BA117}" type="datetimeFigureOut">
              <a:rPr lang="en-US" smtClean="0"/>
              <a:t>7/25/2020</a:t>
            </a:fld>
            <a:endParaRPr lang="en-US"/>
          </a:p>
        </p:txBody>
      </p:sp>
      <p:sp>
        <p:nvSpPr>
          <p:cNvPr id="5" name="Footer Placeholder 4">
            <a:extLst>
              <a:ext uri="{FF2B5EF4-FFF2-40B4-BE49-F238E27FC236}">
                <a16:creationId xmlns:a16="http://schemas.microsoft.com/office/drawing/2014/main" id="{6F8AA9DB-7683-4F85-9CEB-C1965F124E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1C9CF0-B327-4928-96A1-F0A83AB663A7}"/>
              </a:ext>
            </a:extLst>
          </p:cNvPr>
          <p:cNvSpPr>
            <a:spLocks noGrp="1"/>
          </p:cNvSpPr>
          <p:nvPr>
            <p:ph type="sldNum" sz="quarter" idx="12"/>
          </p:nvPr>
        </p:nvSpPr>
        <p:spPr/>
        <p:txBody>
          <a:bodyPr/>
          <a:lstStyle/>
          <a:p>
            <a:fld id="{793D303C-C132-4F3E-8B86-D532D23CD276}" type="slidenum">
              <a:rPr lang="en-US" smtClean="0"/>
              <a:t>‹#›</a:t>
            </a:fld>
            <a:endParaRPr lang="en-US"/>
          </a:p>
        </p:txBody>
      </p:sp>
    </p:spTree>
    <p:extLst>
      <p:ext uri="{BB962C8B-B14F-4D97-AF65-F5344CB8AC3E}">
        <p14:creationId xmlns:p14="http://schemas.microsoft.com/office/powerpoint/2010/main" val="3175851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B84C6-E8E6-475F-A1FD-5AC8D2D8AC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4D18E0-6252-48B0-A6D8-AA4F8BD153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A63CED-B8ED-4834-80D6-CCE125F925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6CA8E3-3D21-4A06-8CF6-0629BA2D9A23}"/>
              </a:ext>
            </a:extLst>
          </p:cNvPr>
          <p:cNvSpPr>
            <a:spLocks noGrp="1"/>
          </p:cNvSpPr>
          <p:nvPr>
            <p:ph type="dt" sz="half" idx="10"/>
          </p:nvPr>
        </p:nvSpPr>
        <p:spPr/>
        <p:txBody>
          <a:bodyPr/>
          <a:lstStyle/>
          <a:p>
            <a:fld id="{4243396F-29FE-435A-9BE4-0072A14BA117}" type="datetimeFigureOut">
              <a:rPr lang="en-US" smtClean="0"/>
              <a:t>7/25/2020</a:t>
            </a:fld>
            <a:endParaRPr lang="en-US"/>
          </a:p>
        </p:txBody>
      </p:sp>
      <p:sp>
        <p:nvSpPr>
          <p:cNvPr id="6" name="Footer Placeholder 5">
            <a:extLst>
              <a:ext uri="{FF2B5EF4-FFF2-40B4-BE49-F238E27FC236}">
                <a16:creationId xmlns:a16="http://schemas.microsoft.com/office/drawing/2014/main" id="{D3943F21-75AB-4554-AB77-B3BB9EF6D2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024280-9C8A-43A3-9DEF-2F78D4A44B03}"/>
              </a:ext>
            </a:extLst>
          </p:cNvPr>
          <p:cNvSpPr>
            <a:spLocks noGrp="1"/>
          </p:cNvSpPr>
          <p:nvPr>
            <p:ph type="sldNum" sz="quarter" idx="12"/>
          </p:nvPr>
        </p:nvSpPr>
        <p:spPr/>
        <p:txBody>
          <a:bodyPr/>
          <a:lstStyle/>
          <a:p>
            <a:fld id="{793D303C-C132-4F3E-8B86-D532D23CD276}" type="slidenum">
              <a:rPr lang="en-US" smtClean="0"/>
              <a:t>‹#›</a:t>
            </a:fld>
            <a:endParaRPr lang="en-US"/>
          </a:p>
        </p:txBody>
      </p:sp>
    </p:spTree>
    <p:extLst>
      <p:ext uri="{BB962C8B-B14F-4D97-AF65-F5344CB8AC3E}">
        <p14:creationId xmlns:p14="http://schemas.microsoft.com/office/powerpoint/2010/main" val="3882015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BAECA-183E-449F-9CB7-E0E0A29CF3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2900B4-412E-4E18-8C47-C6C9D083B4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2484F4-8808-470E-8ACA-B245632832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BBC5DA-31B8-4A48-AC39-05E2D9E450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E63833-5863-4FE9-826D-C9479F9E1D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DBB8A3-28F6-4D74-BE36-0C079244D9EA}"/>
              </a:ext>
            </a:extLst>
          </p:cNvPr>
          <p:cNvSpPr>
            <a:spLocks noGrp="1"/>
          </p:cNvSpPr>
          <p:nvPr>
            <p:ph type="dt" sz="half" idx="10"/>
          </p:nvPr>
        </p:nvSpPr>
        <p:spPr/>
        <p:txBody>
          <a:bodyPr/>
          <a:lstStyle/>
          <a:p>
            <a:fld id="{4243396F-29FE-435A-9BE4-0072A14BA117}" type="datetimeFigureOut">
              <a:rPr lang="en-US" smtClean="0"/>
              <a:t>7/25/2020</a:t>
            </a:fld>
            <a:endParaRPr lang="en-US"/>
          </a:p>
        </p:txBody>
      </p:sp>
      <p:sp>
        <p:nvSpPr>
          <p:cNvPr id="8" name="Footer Placeholder 7">
            <a:extLst>
              <a:ext uri="{FF2B5EF4-FFF2-40B4-BE49-F238E27FC236}">
                <a16:creationId xmlns:a16="http://schemas.microsoft.com/office/drawing/2014/main" id="{C0597F02-C2EB-4F72-944F-91C4F40C50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EDEB452-191A-490F-83C4-461AE8C09DD2}"/>
              </a:ext>
            </a:extLst>
          </p:cNvPr>
          <p:cNvSpPr>
            <a:spLocks noGrp="1"/>
          </p:cNvSpPr>
          <p:nvPr>
            <p:ph type="sldNum" sz="quarter" idx="12"/>
          </p:nvPr>
        </p:nvSpPr>
        <p:spPr/>
        <p:txBody>
          <a:bodyPr/>
          <a:lstStyle/>
          <a:p>
            <a:fld id="{793D303C-C132-4F3E-8B86-D532D23CD276}" type="slidenum">
              <a:rPr lang="en-US" smtClean="0"/>
              <a:t>‹#›</a:t>
            </a:fld>
            <a:endParaRPr lang="en-US"/>
          </a:p>
        </p:txBody>
      </p:sp>
    </p:spTree>
    <p:extLst>
      <p:ext uri="{BB962C8B-B14F-4D97-AF65-F5344CB8AC3E}">
        <p14:creationId xmlns:p14="http://schemas.microsoft.com/office/powerpoint/2010/main" val="2195361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65224-9B71-4F84-9D23-FFE1B2ADEA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948DA9-44AF-4594-836A-3515505A128E}"/>
              </a:ext>
            </a:extLst>
          </p:cNvPr>
          <p:cNvSpPr>
            <a:spLocks noGrp="1"/>
          </p:cNvSpPr>
          <p:nvPr>
            <p:ph type="dt" sz="half" idx="10"/>
          </p:nvPr>
        </p:nvSpPr>
        <p:spPr/>
        <p:txBody>
          <a:bodyPr/>
          <a:lstStyle/>
          <a:p>
            <a:fld id="{4243396F-29FE-435A-9BE4-0072A14BA117}" type="datetimeFigureOut">
              <a:rPr lang="en-US" smtClean="0"/>
              <a:t>7/25/2020</a:t>
            </a:fld>
            <a:endParaRPr lang="en-US"/>
          </a:p>
        </p:txBody>
      </p:sp>
      <p:sp>
        <p:nvSpPr>
          <p:cNvPr id="4" name="Footer Placeholder 3">
            <a:extLst>
              <a:ext uri="{FF2B5EF4-FFF2-40B4-BE49-F238E27FC236}">
                <a16:creationId xmlns:a16="http://schemas.microsoft.com/office/drawing/2014/main" id="{5425940F-8DE2-4A27-8FA7-6D0D81BA74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BA972D-5279-4AFF-BEB9-E83721F0CFB1}"/>
              </a:ext>
            </a:extLst>
          </p:cNvPr>
          <p:cNvSpPr>
            <a:spLocks noGrp="1"/>
          </p:cNvSpPr>
          <p:nvPr>
            <p:ph type="sldNum" sz="quarter" idx="12"/>
          </p:nvPr>
        </p:nvSpPr>
        <p:spPr/>
        <p:txBody>
          <a:bodyPr/>
          <a:lstStyle/>
          <a:p>
            <a:fld id="{793D303C-C132-4F3E-8B86-D532D23CD276}" type="slidenum">
              <a:rPr lang="en-US" smtClean="0"/>
              <a:t>‹#›</a:t>
            </a:fld>
            <a:endParaRPr lang="en-US"/>
          </a:p>
        </p:txBody>
      </p:sp>
    </p:spTree>
    <p:extLst>
      <p:ext uri="{BB962C8B-B14F-4D97-AF65-F5344CB8AC3E}">
        <p14:creationId xmlns:p14="http://schemas.microsoft.com/office/powerpoint/2010/main" val="990912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1847B5-62CF-4AC0-818A-4C5376572E45}"/>
              </a:ext>
            </a:extLst>
          </p:cNvPr>
          <p:cNvSpPr>
            <a:spLocks noGrp="1"/>
          </p:cNvSpPr>
          <p:nvPr>
            <p:ph type="dt" sz="half" idx="10"/>
          </p:nvPr>
        </p:nvSpPr>
        <p:spPr/>
        <p:txBody>
          <a:bodyPr/>
          <a:lstStyle/>
          <a:p>
            <a:fld id="{4243396F-29FE-435A-9BE4-0072A14BA117}" type="datetimeFigureOut">
              <a:rPr lang="en-US" smtClean="0"/>
              <a:t>7/25/2020</a:t>
            </a:fld>
            <a:endParaRPr lang="en-US"/>
          </a:p>
        </p:txBody>
      </p:sp>
      <p:sp>
        <p:nvSpPr>
          <p:cNvPr id="3" name="Footer Placeholder 2">
            <a:extLst>
              <a:ext uri="{FF2B5EF4-FFF2-40B4-BE49-F238E27FC236}">
                <a16:creationId xmlns:a16="http://schemas.microsoft.com/office/drawing/2014/main" id="{E291A3D9-12C9-4EF2-B068-EA513BC1A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60DE4D-B993-4716-A5BF-60B180472685}"/>
              </a:ext>
            </a:extLst>
          </p:cNvPr>
          <p:cNvSpPr>
            <a:spLocks noGrp="1"/>
          </p:cNvSpPr>
          <p:nvPr>
            <p:ph type="sldNum" sz="quarter" idx="12"/>
          </p:nvPr>
        </p:nvSpPr>
        <p:spPr/>
        <p:txBody>
          <a:bodyPr/>
          <a:lstStyle/>
          <a:p>
            <a:fld id="{793D303C-C132-4F3E-8B86-D532D23CD276}" type="slidenum">
              <a:rPr lang="en-US" smtClean="0"/>
              <a:t>‹#›</a:t>
            </a:fld>
            <a:endParaRPr lang="en-US"/>
          </a:p>
        </p:txBody>
      </p:sp>
    </p:spTree>
    <p:extLst>
      <p:ext uri="{BB962C8B-B14F-4D97-AF65-F5344CB8AC3E}">
        <p14:creationId xmlns:p14="http://schemas.microsoft.com/office/powerpoint/2010/main" val="1504398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1D567-965F-46C8-B138-C443199565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BD0289-3416-4DF0-A9B3-EA5E8249BD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35A59D-3171-49ED-B50A-36BC214DB9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F2528-0245-42C6-9B93-220D7CDEA1DA}"/>
              </a:ext>
            </a:extLst>
          </p:cNvPr>
          <p:cNvSpPr>
            <a:spLocks noGrp="1"/>
          </p:cNvSpPr>
          <p:nvPr>
            <p:ph type="dt" sz="half" idx="10"/>
          </p:nvPr>
        </p:nvSpPr>
        <p:spPr/>
        <p:txBody>
          <a:bodyPr/>
          <a:lstStyle/>
          <a:p>
            <a:fld id="{4243396F-29FE-435A-9BE4-0072A14BA117}" type="datetimeFigureOut">
              <a:rPr lang="en-US" smtClean="0"/>
              <a:t>7/25/2020</a:t>
            </a:fld>
            <a:endParaRPr lang="en-US"/>
          </a:p>
        </p:txBody>
      </p:sp>
      <p:sp>
        <p:nvSpPr>
          <p:cNvPr id="6" name="Footer Placeholder 5">
            <a:extLst>
              <a:ext uri="{FF2B5EF4-FFF2-40B4-BE49-F238E27FC236}">
                <a16:creationId xmlns:a16="http://schemas.microsoft.com/office/drawing/2014/main" id="{3D30B44C-705C-4210-AAFA-154A445924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794825-FE7E-4599-9CB2-136F812FC3D9}"/>
              </a:ext>
            </a:extLst>
          </p:cNvPr>
          <p:cNvSpPr>
            <a:spLocks noGrp="1"/>
          </p:cNvSpPr>
          <p:nvPr>
            <p:ph type="sldNum" sz="quarter" idx="12"/>
          </p:nvPr>
        </p:nvSpPr>
        <p:spPr/>
        <p:txBody>
          <a:bodyPr/>
          <a:lstStyle/>
          <a:p>
            <a:fld id="{793D303C-C132-4F3E-8B86-D532D23CD276}" type="slidenum">
              <a:rPr lang="en-US" smtClean="0"/>
              <a:t>‹#›</a:t>
            </a:fld>
            <a:endParaRPr lang="en-US"/>
          </a:p>
        </p:txBody>
      </p:sp>
    </p:spTree>
    <p:extLst>
      <p:ext uri="{BB962C8B-B14F-4D97-AF65-F5344CB8AC3E}">
        <p14:creationId xmlns:p14="http://schemas.microsoft.com/office/powerpoint/2010/main" val="2445276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D2C3B-A3A8-47DA-A2AE-1E7D7D5781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BC1B11-D0A1-4EAF-AD93-181A38B4C5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FA924A-DA7B-491F-A72E-82B38F0588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A4A9EA-FEDE-4827-988E-5B85301D5D56}"/>
              </a:ext>
            </a:extLst>
          </p:cNvPr>
          <p:cNvSpPr>
            <a:spLocks noGrp="1"/>
          </p:cNvSpPr>
          <p:nvPr>
            <p:ph type="dt" sz="half" idx="10"/>
          </p:nvPr>
        </p:nvSpPr>
        <p:spPr/>
        <p:txBody>
          <a:bodyPr/>
          <a:lstStyle/>
          <a:p>
            <a:fld id="{4243396F-29FE-435A-9BE4-0072A14BA117}" type="datetimeFigureOut">
              <a:rPr lang="en-US" smtClean="0"/>
              <a:t>7/25/2020</a:t>
            </a:fld>
            <a:endParaRPr lang="en-US"/>
          </a:p>
        </p:txBody>
      </p:sp>
      <p:sp>
        <p:nvSpPr>
          <p:cNvPr id="6" name="Footer Placeholder 5">
            <a:extLst>
              <a:ext uri="{FF2B5EF4-FFF2-40B4-BE49-F238E27FC236}">
                <a16:creationId xmlns:a16="http://schemas.microsoft.com/office/drawing/2014/main" id="{8B4EFB6C-0FEC-45F5-B1F7-83AEC4FA1D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E2FC99-97FB-40B3-BB5F-C7C4257C0048}"/>
              </a:ext>
            </a:extLst>
          </p:cNvPr>
          <p:cNvSpPr>
            <a:spLocks noGrp="1"/>
          </p:cNvSpPr>
          <p:nvPr>
            <p:ph type="sldNum" sz="quarter" idx="12"/>
          </p:nvPr>
        </p:nvSpPr>
        <p:spPr/>
        <p:txBody>
          <a:bodyPr/>
          <a:lstStyle/>
          <a:p>
            <a:fld id="{793D303C-C132-4F3E-8B86-D532D23CD276}" type="slidenum">
              <a:rPr lang="en-US" smtClean="0"/>
              <a:t>‹#›</a:t>
            </a:fld>
            <a:endParaRPr lang="en-US"/>
          </a:p>
        </p:txBody>
      </p:sp>
    </p:spTree>
    <p:extLst>
      <p:ext uri="{BB962C8B-B14F-4D97-AF65-F5344CB8AC3E}">
        <p14:creationId xmlns:p14="http://schemas.microsoft.com/office/powerpoint/2010/main" val="2497796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30CAEB-ABA4-4876-ABC7-5FB60D0AD6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A1004FA-51C0-45CC-B9CE-B9A76787BD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BBBC167-63B8-4016-8671-CC217EC9D8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43396F-29FE-435A-9BE4-0072A14BA117}" type="datetimeFigureOut">
              <a:rPr lang="en-US" smtClean="0"/>
              <a:t>7/25/2020</a:t>
            </a:fld>
            <a:endParaRPr lang="en-US"/>
          </a:p>
        </p:txBody>
      </p:sp>
      <p:sp>
        <p:nvSpPr>
          <p:cNvPr id="5" name="Footer Placeholder 4">
            <a:extLst>
              <a:ext uri="{FF2B5EF4-FFF2-40B4-BE49-F238E27FC236}">
                <a16:creationId xmlns:a16="http://schemas.microsoft.com/office/drawing/2014/main" id="{DBD68757-7563-4B8B-A79C-707B2381F5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538D83-5F22-4C77-A40F-34F8AA5C32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3D303C-C132-4F3E-8B86-D532D23CD276}" type="slidenum">
              <a:rPr lang="en-US" smtClean="0"/>
              <a:t>‹#›</a:t>
            </a:fld>
            <a:endParaRPr lang="en-US"/>
          </a:p>
        </p:txBody>
      </p:sp>
    </p:spTree>
    <p:extLst>
      <p:ext uri="{BB962C8B-B14F-4D97-AF65-F5344CB8AC3E}">
        <p14:creationId xmlns:p14="http://schemas.microsoft.com/office/powerpoint/2010/main" val="2285194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2D887-51CB-49E9-BE5B-1AF62A39C570}"/>
              </a:ext>
            </a:extLst>
          </p:cNvPr>
          <p:cNvSpPr>
            <a:spLocks noGrp="1"/>
          </p:cNvSpPr>
          <p:nvPr>
            <p:ph type="ctrTitle"/>
          </p:nvPr>
        </p:nvSpPr>
        <p:spPr>
          <a:xfrm>
            <a:off x="2039639" y="1947386"/>
            <a:ext cx="9161761" cy="2387600"/>
          </a:xfrm>
        </p:spPr>
        <p:txBody>
          <a:bodyPr>
            <a:normAutofit fontScale="90000"/>
          </a:bodyPr>
          <a:lstStyle/>
          <a:p>
            <a:r>
              <a:rPr lang="en-GB" sz="8800" b="1" spc="50" dirty="0">
                <a:ln w="0"/>
                <a:solidFill>
                  <a:schemeClr val="bg2"/>
                </a:solidFill>
                <a:effectLst>
                  <a:innerShdw blurRad="63500" dist="50800" dir="13500000">
                    <a:srgbClr val="000000">
                      <a:alpha val="50000"/>
                    </a:srgbClr>
                  </a:innerShdw>
                </a:effectLst>
              </a:rPr>
              <a:t>Broken to be Blessed</a:t>
            </a:r>
            <a:endParaRPr lang="en-US" sz="8800" b="1" spc="50" dirty="0">
              <a:ln w="0"/>
              <a:solidFill>
                <a:schemeClr val="bg2"/>
              </a:solidFill>
              <a:effectLst>
                <a:innerShdw blurRad="63500" dist="50800" dir="13500000">
                  <a:srgbClr val="000000">
                    <a:alpha val="50000"/>
                  </a:srgbClr>
                </a:innerShdw>
              </a:effectLst>
            </a:endParaRPr>
          </a:p>
        </p:txBody>
      </p:sp>
      <p:sp>
        <p:nvSpPr>
          <p:cNvPr id="3" name="Subtitle 2">
            <a:extLst>
              <a:ext uri="{FF2B5EF4-FFF2-40B4-BE49-F238E27FC236}">
                <a16:creationId xmlns:a16="http://schemas.microsoft.com/office/drawing/2014/main" id="{199EA68F-14A1-405A-AD65-71A557157F2B}"/>
              </a:ext>
            </a:extLst>
          </p:cNvPr>
          <p:cNvSpPr>
            <a:spLocks noGrp="1"/>
          </p:cNvSpPr>
          <p:nvPr>
            <p:ph type="subTitle" idx="1"/>
          </p:nvPr>
        </p:nvSpPr>
        <p:spPr>
          <a:xfrm>
            <a:off x="2239019" y="4530188"/>
            <a:ext cx="6341215" cy="1655762"/>
          </a:xfrm>
        </p:spPr>
        <p:txBody>
          <a:bodyPr/>
          <a:lstStyle/>
          <a:p>
            <a:pPr algn="l"/>
            <a:r>
              <a:rPr lang="en-GB" b="1" spc="50" dirty="0">
                <a:ln w="0"/>
                <a:solidFill>
                  <a:schemeClr val="bg2"/>
                </a:solidFill>
                <a:effectLst>
                  <a:innerShdw blurRad="63500" dist="50800" dir="13500000">
                    <a:srgbClr val="000000">
                      <a:alpha val="50000"/>
                    </a:srgbClr>
                  </a:innerShdw>
                </a:effectLst>
                <a:latin typeface="Bahnschrift SemiBold SemiConden" panose="020B0502040204020203" pitchFamily="34" charset="0"/>
              </a:rPr>
              <a:t>Rev. Simon Tan</a:t>
            </a:r>
            <a:endParaRPr lang="en-US" b="1" spc="50" dirty="0">
              <a:ln w="0"/>
              <a:solidFill>
                <a:schemeClr val="bg2"/>
              </a:solidFill>
              <a:effectLst>
                <a:innerShdw blurRad="63500" dist="50800" dir="13500000">
                  <a:srgbClr val="000000">
                    <a:alpha val="50000"/>
                  </a:srgbClr>
                </a:innerShdw>
              </a:effectLst>
              <a:latin typeface="Bahnschrift SemiBold SemiConden" panose="020B0502040204020203" pitchFamily="34" charset="0"/>
            </a:endParaRPr>
          </a:p>
        </p:txBody>
      </p:sp>
      <p:sp>
        <p:nvSpPr>
          <p:cNvPr id="4" name="Rectangle 3">
            <a:extLst>
              <a:ext uri="{FF2B5EF4-FFF2-40B4-BE49-F238E27FC236}">
                <a16:creationId xmlns:a16="http://schemas.microsoft.com/office/drawing/2014/main" id="{9FD8E684-31C6-4541-A033-69CB04AF3450}"/>
              </a:ext>
            </a:extLst>
          </p:cNvPr>
          <p:cNvSpPr/>
          <p:nvPr/>
        </p:nvSpPr>
        <p:spPr>
          <a:xfrm>
            <a:off x="1421194" y="6596390"/>
            <a:ext cx="5843266" cy="261610"/>
          </a:xfrm>
          <a:prstGeom prst="rect">
            <a:avLst/>
          </a:prstGeom>
        </p:spPr>
        <p:txBody>
          <a:bodyPr wrap="none">
            <a:spAutoFit/>
          </a:bodyPr>
          <a:lstStyle/>
          <a:p>
            <a:pPr marL="571500" lvl="2"/>
            <a:r>
              <a:rPr lang="en-US" sz="1100" dirty="0">
                <a:solidFill>
                  <a:schemeClr val="bg1">
                    <a:lumMod val="65000"/>
                  </a:schemeClr>
                </a:solidFill>
              </a:rPr>
              <a:t>Copy right belongs to </a:t>
            </a:r>
            <a:r>
              <a:rPr lang="en-US" sz="1100" dirty="0" err="1">
                <a:solidFill>
                  <a:schemeClr val="bg1">
                    <a:lumMod val="65000"/>
                  </a:schemeClr>
                </a:solidFill>
              </a:rPr>
              <a:t>Rever</a:t>
            </a:r>
            <a:r>
              <a:rPr lang="en-US" sz="1100" dirty="0">
                <a:solidFill>
                  <a:schemeClr val="bg1">
                    <a:lumMod val="65000"/>
                  </a:schemeClr>
                </a:solidFill>
              </a:rPr>
              <a:t> Ministries. Permission is required for the use of the content. </a:t>
            </a:r>
          </a:p>
        </p:txBody>
      </p:sp>
    </p:spTree>
    <p:extLst>
      <p:ext uri="{BB962C8B-B14F-4D97-AF65-F5344CB8AC3E}">
        <p14:creationId xmlns:p14="http://schemas.microsoft.com/office/powerpoint/2010/main" val="209318108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97A529-3ECC-4ACD-9802-8D278403CB99}"/>
              </a:ext>
            </a:extLst>
          </p:cNvPr>
          <p:cNvSpPr>
            <a:spLocks noGrp="1"/>
          </p:cNvSpPr>
          <p:nvPr>
            <p:ph idx="1"/>
          </p:nvPr>
        </p:nvSpPr>
        <p:spPr>
          <a:xfrm>
            <a:off x="1915825" y="1604514"/>
            <a:ext cx="8360350" cy="4436568"/>
          </a:xfrm>
        </p:spPr>
        <p:txBody>
          <a:bodyPr>
            <a:normAutofit/>
          </a:bodyPr>
          <a:lstStyle/>
          <a:p>
            <a:pPr marL="0" indent="0" algn="ctr">
              <a:buNone/>
            </a:pPr>
            <a:r>
              <a:rPr lang="en-GB" sz="4400" dirty="0">
                <a:solidFill>
                  <a:srgbClr val="16324B"/>
                </a:solidFill>
                <a:effectLst>
                  <a:outerShdw blurRad="38100" dist="38100" dir="2700000" algn="tl">
                    <a:srgbClr val="000000">
                      <a:alpha val="43137"/>
                    </a:srgbClr>
                  </a:outerShdw>
                </a:effectLst>
                <a:latin typeface="Bahnschrift SemiBold SemiConden" panose="020B0502040204020203" pitchFamily="34" charset="0"/>
              </a:rPr>
              <a:t>Grab God, and seek spiritual blessings from Him.</a:t>
            </a:r>
          </a:p>
          <a:p>
            <a:pPr marL="0" indent="0" algn="ctr">
              <a:buNone/>
            </a:pPr>
            <a:endParaRPr lang="en-GB" sz="4400" dirty="0">
              <a:solidFill>
                <a:srgbClr val="16324B"/>
              </a:solidFill>
              <a:effectLst>
                <a:outerShdw blurRad="38100" dist="38100" dir="2700000" algn="tl">
                  <a:srgbClr val="000000">
                    <a:alpha val="43137"/>
                  </a:srgbClr>
                </a:outerShdw>
              </a:effectLst>
              <a:latin typeface="Bahnschrift SemiBold SemiConden" panose="020B0502040204020203" pitchFamily="34" charset="0"/>
            </a:endParaRPr>
          </a:p>
          <a:p>
            <a:pPr marL="0" indent="0" algn="ctr">
              <a:buNone/>
            </a:pPr>
            <a:r>
              <a:rPr lang="en-GB" sz="4400" dirty="0">
                <a:solidFill>
                  <a:srgbClr val="16324B"/>
                </a:solidFill>
                <a:effectLst>
                  <a:outerShdw blurRad="38100" dist="38100" dir="2700000" algn="tl">
                    <a:srgbClr val="000000">
                      <a:alpha val="43137"/>
                    </a:srgbClr>
                  </a:outerShdw>
                </a:effectLst>
                <a:latin typeface="Bahnschrift SemiBold SemiConden" panose="020B0502040204020203" pitchFamily="34" charset="0"/>
              </a:rPr>
              <a:t>When you seek spiritual blessings, material blessings will follow.</a:t>
            </a:r>
            <a:endParaRPr lang="en-US" sz="4400" dirty="0">
              <a:solidFill>
                <a:srgbClr val="16324B"/>
              </a:solidFill>
              <a:effectLst>
                <a:outerShdw blurRad="38100" dist="38100" dir="2700000" algn="tl">
                  <a:srgbClr val="000000">
                    <a:alpha val="43137"/>
                  </a:srgbClr>
                </a:outerShdw>
              </a:effectLst>
              <a:latin typeface="Bahnschrift SemiBold SemiConden" panose="020B0502040204020203" pitchFamily="34" charset="0"/>
            </a:endParaRPr>
          </a:p>
        </p:txBody>
      </p:sp>
    </p:spTree>
    <p:extLst>
      <p:ext uri="{BB962C8B-B14F-4D97-AF65-F5344CB8AC3E}">
        <p14:creationId xmlns:p14="http://schemas.microsoft.com/office/powerpoint/2010/main" val="4167923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AC8EC22-6597-4E5F-9B7F-45B415F40825}"/>
              </a:ext>
            </a:extLst>
          </p:cNvPr>
          <p:cNvSpPr txBox="1">
            <a:spLocks/>
          </p:cNvSpPr>
          <p:nvPr/>
        </p:nvSpPr>
        <p:spPr>
          <a:xfrm>
            <a:off x="7042960" y="2235200"/>
            <a:ext cx="9161761"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8800" b="1" spc="50" dirty="0">
                <a:ln w="0"/>
                <a:solidFill>
                  <a:schemeClr val="accent1"/>
                </a:solidFill>
                <a:effectLst>
                  <a:innerShdw blurRad="63500" dist="50800" dir="13500000">
                    <a:srgbClr val="000000">
                      <a:alpha val="50000"/>
                    </a:srgbClr>
                  </a:innerShdw>
                </a:effectLst>
              </a:rPr>
              <a:t>Thank You</a:t>
            </a:r>
            <a:endParaRPr lang="en-US" sz="8800" b="1" spc="50" dirty="0">
              <a:ln w="0"/>
              <a:solidFill>
                <a:schemeClr val="accent1"/>
              </a:solidFill>
              <a:effectLst>
                <a:innerShdw blurRad="63500" dist="50800" dir="13500000">
                  <a:srgbClr val="000000">
                    <a:alpha val="50000"/>
                  </a:srgbClr>
                </a:innerShdw>
              </a:effectLst>
            </a:endParaRPr>
          </a:p>
        </p:txBody>
      </p:sp>
      <p:sp>
        <p:nvSpPr>
          <p:cNvPr id="5" name="Title 1">
            <a:extLst>
              <a:ext uri="{FF2B5EF4-FFF2-40B4-BE49-F238E27FC236}">
                <a16:creationId xmlns:a16="http://schemas.microsoft.com/office/drawing/2014/main" id="{884D8839-BB2D-497E-825C-D5E8BD5A57F0}"/>
              </a:ext>
            </a:extLst>
          </p:cNvPr>
          <p:cNvSpPr txBox="1">
            <a:spLocks/>
          </p:cNvSpPr>
          <p:nvPr/>
        </p:nvSpPr>
        <p:spPr>
          <a:xfrm>
            <a:off x="2606107" y="837597"/>
            <a:ext cx="9161761" cy="626277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spc="50" dirty="0">
                <a:ln w="0"/>
                <a:solidFill>
                  <a:schemeClr val="accent1">
                    <a:lumMod val="20000"/>
                    <a:lumOff val="80000"/>
                  </a:schemeClr>
                </a:solidFill>
                <a:effectLst>
                  <a:innerShdw blurRad="63500" dist="50800" dir="13500000">
                    <a:srgbClr val="000000">
                      <a:alpha val="50000"/>
                    </a:srgbClr>
                  </a:innerShdw>
                </a:effectLst>
              </a:rPr>
              <a:t>Facebook</a:t>
            </a:r>
          </a:p>
          <a:p>
            <a:endParaRPr lang="en-GB" sz="4000" b="1" spc="50" dirty="0">
              <a:ln w="0"/>
              <a:solidFill>
                <a:schemeClr val="accent1">
                  <a:lumMod val="20000"/>
                  <a:lumOff val="80000"/>
                </a:schemeClr>
              </a:solidFill>
              <a:effectLst>
                <a:innerShdw blurRad="63500" dist="50800" dir="13500000">
                  <a:srgbClr val="000000">
                    <a:alpha val="50000"/>
                  </a:srgbClr>
                </a:innerShdw>
              </a:effectLst>
            </a:endParaRPr>
          </a:p>
          <a:p>
            <a:endParaRPr lang="en-GB" sz="4000" b="1" spc="50" dirty="0">
              <a:ln w="0"/>
              <a:solidFill>
                <a:schemeClr val="accent1">
                  <a:lumMod val="20000"/>
                  <a:lumOff val="80000"/>
                </a:schemeClr>
              </a:solidFill>
              <a:effectLst>
                <a:innerShdw blurRad="63500" dist="50800" dir="13500000">
                  <a:srgbClr val="000000">
                    <a:alpha val="50000"/>
                  </a:srgbClr>
                </a:innerShdw>
              </a:effectLst>
            </a:endParaRPr>
          </a:p>
          <a:p>
            <a:r>
              <a:rPr lang="en-GB" sz="4000" b="1" spc="50" dirty="0">
                <a:ln w="0"/>
                <a:solidFill>
                  <a:schemeClr val="accent1">
                    <a:lumMod val="20000"/>
                    <a:lumOff val="80000"/>
                  </a:schemeClr>
                </a:solidFill>
                <a:effectLst>
                  <a:innerShdw blurRad="63500" dist="50800" dir="13500000">
                    <a:srgbClr val="000000">
                      <a:alpha val="50000"/>
                    </a:srgbClr>
                  </a:innerShdw>
                </a:effectLst>
              </a:rPr>
              <a:t>Instagram</a:t>
            </a:r>
          </a:p>
          <a:p>
            <a:endParaRPr lang="en-GB" sz="4000" b="1" spc="50" dirty="0">
              <a:ln w="0"/>
              <a:solidFill>
                <a:schemeClr val="accent1">
                  <a:lumMod val="20000"/>
                  <a:lumOff val="80000"/>
                </a:schemeClr>
              </a:solidFill>
              <a:effectLst>
                <a:innerShdw blurRad="63500" dist="50800" dir="13500000">
                  <a:srgbClr val="000000">
                    <a:alpha val="50000"/>
                  </a:srgbClr>
                </a:innerShdw>
              </a:effectLst>
            </a:endParaRPr>
          </a:p>
          <a:p>
            <a:endParaRPr lang="en-GB" sz="4000" b="1" spc="50" dirty="0">
              <a:ln w="0"/>
              <a:solidFill>
                <a:schemeClr val="accent1">
                  <a:lumMod val="20000"/>
                  <a:lumOff val="80000"/>
                </a:schemeClr>
              </a:solidFill>
              <a:effectLst>
                <a:innerShdw blurRad="63500" dist="50800" dir="13500000">
                  <a:srgbClr val="000000">
                    <a:alpha val="50000"/>
                  </a:srgbClr>
                </a:innerShdw>
              </a:effectLst>
            </a:endParaRPr>
          </a:p>
          <a:p>
            <a:r>
              <a:rPr lang="en-GB" sz="4000" b="1" spc="50" dirty="0">
                <a:ln w="0"/>
                <a:solidFill>
                  <a:schemeClr val="accent1">
                    <a:lumMod val="20000"/>
                    <a:lumOff val="80000"/>
                  </a:schemeClr>
                </a:solidFill>
                <a:effectLst>
                  <a:innerShdw blurRad="63500" dist="50800" dir="13500000">
                    <a:srgbClr val="000000">
                      <a:alpha val="50000"/>
                    </a:srgbClr>
                  </a:innerShdw>
                </a:effectLst>
              </a:rPr>
              <a:t>Website</a:t>
            </a:r>
          </a:p>
          <a:p>
            <a:endParaRPr lang="en-GB" sz="4000" b="1" spc="50" dirty="0">
              <a:ln w="0"/>
              <a:solidFill>
                <a:schemeClr val="accent1">
                  <a:lumMod val="20000"/>
                  <a:lumOff val="80000"/>
                </a:schemeClr>
              </a:solidFill>
              <a:effectLst>
                <a:innerShdw blurRad="63500" dist="50800" dir="13500000">
                  <a:srgbClr val="000000">
                    <a:alpha val="50000"/>
                  </a:srgbClr>
                </a:innerShdw>
              </a:effectLst>
            </a:endParaRPr>
          </a:p>
          <a:p>
            <a:endParaRPr lang="en-GB" sz="4000" b="1" spc="50" dirty="0">
              <a:ln w="0"/>
              <a:solidFill>
                <a:schemeClr val="accent1">
                  <a:lumMod val="20000"/>
                  <a:lumOff val="80000"/>
                </a:schemeClr>
              </a:solidFill>
              <a:effectLst>
                <a:innerShdw blurRad="63500" dist="50800" dir="13500000">
                  <a:srgbClr val="000000">
                    <a:alpha val="50000"/>
                  </a:srgbClr>
                </a:innerShdw>
              </a:effectLst>
            </a:endParaRPr>
          </a:p>
          <a:p>
            <a:endParaRPr lang="en-GB" sz="4000" b="1" spc="50" dirty="0">
              <a:ln w="0"/>
              <a:solidFill>
                <a:schemeClr val="accent1">
                  <a:lumMod val="20000"/>
                  <a:lumOff val="80000"/>
                </a:schemeClr>
              </a:solidFill>
              <a:effectLst>
                <a:innerShdw blurRad="63500" dist="50800" dir="13500000">
                  <a:srgbClr val="000000">
                    <a:alpha val="50000"/>
                  </a:srgbClr>
                </a:innerShdw>
              </a:effectLst>
            </a:endParaRPr>
          </a:p>
          <a:p>
            <a:r>
              <a:rPr lang="en-GB" sz="4000" b="1" spc="50" dirty="0">
                <a:ln w="0"/>
                <a:solidFill>
                  <a:schemeClr val="accent1">
                    <a:lumMod val="20000"/>
                    <a:lumOff val="80000"/>
                  </a:schemeClr>
                </a:solidFill>
                <a:effectLst>
                  <a:innerShdw blurRad="63500" dist="50800" dir="13500000">
                    <a:srgbClr val="000000">
                      <a:alpha val="50000"/>
                    </a:srgbClr>
                  </a:innerShdw>
                </a:effectLst>
              </a:rPr>
              <a:t>Email: Reverministries@gmail.com</a:t>
            </a:r>
          </a:p>
          <a:p>
            <a:endParaRPr lang="en-US" sz="4000" b="1" spc="50" dirty="0">
              <a:ln w="0"/>
              <a:solidFill>
                <a:schemeClr val="accent1"/>
              </a:solidFill>
              <a:effectLst>
                <a:innerShdw blurRad="63500" dist="50800" dir="13500000">
                  <a:srgbClr val="000000">
                    <a:alpha val="50000"/>
                  </a:srgbClr>
                </a:innerShdw>
              </a:effectLst>
            </a:endParaRPr>
          </a:p>
        </p:txBody>
      </p:sp>
      <p:pic>
        <p:nvPicPr>
          <p:cNvPr id="2050" name="Picture 2">
            <a:extLst>
              <a:ext uri="{FF2B5EF4-FFF2-40B4-BE49-F238E27FC236}">
                <a16:creationId xmlns:a16="http://schemas.microsoft.com/office/drawing/2014/main" id="{2A691C6C-515C-40EF-923E-09EAB05311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8875" y="4104133"/>
            <a:ext cx="1339970" cy="13399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C4C93E5D-A1C0-4714-A6F0-2B7A156D0B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8875" y="837597"/>
            <a:ext cx="1339970" cy="133997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229AA719-8FFC-482C-B77E-8E61E6CBB3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8875" y="2454239"/>
            <a:ext cx="1339970" cy="1339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689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0A974-8370-40E7-BA39-1E0EE3A6BE33}"/>
              </a:ext>
            </a:extLst>
          </p:cNvPr>
          <p:cNvSpPr>
            <a:spLocks noGrp="1"/>
          </p:cNvSpPr>
          <p:nvPr>
            <p:ph type="title"/>
          </p:nvPr>
        </p:nvSpPr>
        <p:spPr>
          <a:xfrm>
            <a:off x="359803" y="2798201"/>
            <a:ext cx="6105740" cy="2791326"/>
          </a:xfrm>
        </p:spPr>
        <p:txBody>
          <a:bodyPr>
            <a:normAutofit/>
          </a:bodyPr>
          <a:lstStyle/>
          <a:p>
            <a:r>
              <a:rPr lang="en-GB" dirty="0">
                <a:solidFill>
                  <a:srgbClr val="16324B"/>
                </a:solidFill>
                <a:latin typeface="Bahnschrift SemiBold SemiConden" panose="020B0502040204020203" pitchFamily="34" charset="0"/>
              </a:rPr>
              <a:t>Genesis </a:t>
            </a:r>
            <a:r>
              <a:rPr lang="zh-TW" altLang="en-US" dirty="0">
                <a:solidFill>
                  <a:srgbClr val="16324B"/>
                </a:solidFill>
                <a:latin typeface="Microsoft JhengHei UI" panose="020B0604030504040204" pitchFamily="34" charset="-120"/>
                <a:ea typeface="Microsoft JhengHei UI" panose="020B0604030504040204" pitchFamily="34" charset="-120"/>
              </a:rPr>
              <a:t>創世紀</a:t>
            </a:r>
            <a:r>
              <a:rPr lang="zh-TW" altLang="en-US" dirty="0">
                <a:solidFill>
                  <a:srgbClr val="16324B"/>
                </a:solidFill>
                <a:latin typeface="Bahnschrift SemiBold SemiConden" panose="020B0502040204020203" pitchFamily="34" charset="0"/>
              </a:rPr>
              <a:t> </a:t>
            </a:r>
            <a:br>
              <a:rPr lang="en-US" altLang="zh-TW" dirty="0">
                <a:solidFill>
                  <a:srgbClr val="16324B"/>
                </a:solidFill>
                <a:latin typeface="Bahnschrift SemiBold SemiConden" panose="020B0502040204020203" pitchFamily="34" charset="0"/>
              </a:rPr>
            </a:br>
            <a:r>
              <a:rPr lang="en-GB" dirty="0">
                <a:solidFill>
                  <a:srgbClr val="16324B"/>
                </a:solidFill>
                <a:latin typeface="Bahnschrift SemiBold SemiConden" panose="020B0502040204020203" pitchFamily="34" charset="0"/>
              </a:rPr>
              <a:t>32:1-31</a:t>
            </a:r>
            <a:endParaRPr lang="en-US" dirty="0">
              <a:solidFill>
                <a:srgbClr val="16324B"/>
              </a:solidFill>
              <a:latin typeface="Bahnschrift SemiBold SemiConden" panose="020B0502040204020203" pitchFamily="34" charset="0"/>
            </a:endParaRPr>
          </a:p>
        </p:txBody>
      </p:sp>
      <p:sp>
        <p:nvSpPr>
          <p:cNvPr id="3" name="Content Placeholder 2">
            <a:extLst>
              <a:ext uri="{FF2B5EF4-FFF2-40B4-BE49-F238E27FC236}">
                <a16:creationId xmlns:a16="http://schemas.microsoft.com/office/drawing/2014/main" id="{0B5CD51F-E339-4852-ABC7-30A705A9EE79}"/>
              </a:ext>
            </a:extLst>
          </p:cNvPr>
          <p:cNvSpPr>
            <a:spLocks noGrp="1"/>
          </p:cNvSpPr>
          <p:nvPr>
            <p:ph idx="1"/>
          </p:nvPr>
        </p:nvSpPr>
        <p:spPr>
          <a:xfrm>
            <a:off x="5135766" y="918099"/>
            <a:ext cx="6861437" cy="4351338"/>
          </a:xfrm>
        </p:spPr>
        <p:txBody>
          <a:bodyPr>
            <a:normAutofit/>
          </a:bodyPr>
          <a:lstStyle/>
          <a:p>
            <a:pPr marL="0" indent="0" algn="r">
              <a:buNone/>
            </a:pPr>
            <a:r>
              <a:rPr lang="en-US" altLang="zh-TW" sz="6000" b="1" spc="50" dirty="0">
                <a:ln w="0"/>
                <a:solidFill>
                  <a:schemeClr val="accent1"/>
                </a:solidFill>
                <a:effectLst>
                  <a:innerShdw blurRad="63500" dist="50800" dir="13500000">
                    <a:srgbClr val="000000">
                      <a:alpha val="50000"/>
                    </a:srgbClr>
                  </a:innerShdw>
                </a:effectLst>
              </a:rPr>
              <a:t>“Lord</a:t>
            </a:r>
            <a:r>
              <a:rPr lang="zh-TW" altLang="en-US" sz="6000" b="1" spc="50" dirty="0">
                <a:ln w="0"/>
                <a:solidFill>
                  <a:schemeClr val="accent1"/>
                </a:solidFill>
                <a:effectLst>
                  <a:innerShdw blurRad="63500" dist="50800" dir="13500000">
                    <a:srgbClr val="000000">
                      <a:alpha val="50000"/>
                    </a:srgbClr>
                  </a:innerShdw>
                </a:effectLst>
              </a:rPr>
              <a:t> </a:t>
            </a:r>
            <a:r>
              <a:rPr lang="en-US" altLang="zh-TW" sz="6000" b="1" spc="50" dirty="0">
                <a:ln w="0"/>
                <a:solidFill>
                  <a:schemeClr val="accent1"/>
                </a:solidFill>
                <a:effectLst>
                  <a:innerShdw blurRad="63500" dist="50800" dir="13500000">
                    <a:srgbClr val="000000">
                      <a:alpha val="50000"/>
                    </a:srgbClr>
                  </a:innerShdw>
                </a:effectLst>
              </a:rPr>
              <a:t>bless me!” The prayer of every Christian</a:t>
            </a:r>
            <a:endParaRPr lang="en-US" sz="6000" b="1" spc="50" dirty="0">
              <a:ln w="0"/>
              <a:solidFill>
                <a:schemeClr val="accent1"/>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24421572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2C8A8-EA3A-4869-B33E-36F6598C8180}"/>
              </a:ext>
            </a:extLst>
          </p:cNvPr>
          <p:cNvSpPr>
            <a:spLocks noGrp="1"/>
          </p:cNvSpPr>
          <p:nvPr>
            <p:ph type="title"/>
          </p:nvPr>
        </p:nvSpPr>
        <p:spPr>
          <a:xfrm>
            <a:off x="123181" y="193246"/>
            <a:ext cx="10515600" cy="872409"/>
          </a:xfrm>
        </p:spPr>
        <p:txBody>
          <a:bodyPr>
            <a:normAutofit fontScale="90000"/>
          </a:bodyPr>
          <a:lstStyle/>
          <a:p>
            <a:r>
              <a:rPr lang="en-GB" sz="6000" b="1" spc="50" dirty="0">
                <a:ln w="0"/>
                <a:solidFill>
                  <a:schemeClr val="accent1"/>
                </a:solidFill>
                <a:effectLst>
                  <a:innerShdw blurRad="63500" dist="50800" dir="13500000">
                    <a:srgbClr val="000000">
                      <a:alpha val="50000"/>
                    </a:srgbClr>
                  </a:innerShdw>
                </a:effectLst>
                <a:latin typeface="Bahnschrift SemiBold SemiConden" panose="020B0502040204020203" pitchFamily="34" charset="0"/>
              </a:rPr>
              <a:t>1. God doesn’t use shortcuts to bless</a:t>
            </a:r>
            <a:endParaRPr lang="en-US" sz="6000" b="1" spc="50" dirty="0">
              <a:ln w="0"/>
              <a:solidFill>
                <a:schemeClr val="accent1"/>
              </a:solidFill>
              <a:effectLst>
                <a:innerShdw blurRad="63500" dist="50800" dir="13500000">
                  <a:srgbClr val="000000">
                    <a:alpha val="50000"/>
                  </a:srgbClr>
                </a:innerShdw>
              </a:effectLst>
              <a:latin typeface="Bahnschrift SemiBold SemiConden" panose="020B0502040204020203" pitchFamily="34" charset="0"/>
            </a:endParaRPr>
          </a:p>
        </p:txBody>
      </p:sp>
      <p:sp>
        <p:nvSpPr>
          <p:cNvPr id="4" name="Content Placeholder 2">
            <a:extLst>
              <a:ext uri="{FF2B5EF4-FFF2-40B4-BE49-F238E27FC236}">
                <a16:creationId xmlns:a16="http://schemas.microsoft.com/office/drawing/2014/main" id="{74C27E7E-509C-4734-85E8-FA4E0A7C972C}"/>
              </a:ext>
            </a:extLst>
          </p:cNvPr>
          <p:cNvSpPr>
            <a:spLocks noGrp="1"/>
          </p:cNvSpPr>
          <p:nvPr>
            <p:ph idx="1"/>
          </p:nvPr>
        </p:nvSpPr>
        <p:spPr>
          <a:xfrm>
            <a:off x="487564" y="1347119"/>
            <a:ext cx="5315094" cy="5679323"/>
          </a:xfrm>
        </p:spPr>
        <p:txBody>
          <a:bodyPr>
            <a:normAutofit fontScale="70000" lnSpcReduction="20000"/>
          </a:bodyPr>
          <a:lstStyle/>
          <a:p>
            <a:pPr marL="0" indent="0" algn="ctr">
              <a:buNone/>
            </a:pPr>
            <a:r>
              <a:rPr lang="en-GB" u="sng" dirty="0">
                <a:solidFill>
                  <a:schemeClr val="bg1"/>
                </a:solidFill>
                <a:latin typeface="Bahnschrift SemiBold SemiConden" panose="020B0502040204020203" pitchFamily="34" charset="0"/>
              </a:rPr>
              <a:t>Genesis 32:1-6</a:t>
            </a:r>
          </a:p>
          <a:p>
            <a:pPr marL="0" indent="0" algn="just">
              <a:buNone/>
            </a:pPr>
            <a:endParaRPr lang="en-GB" sz="1800" dirty="0">
              <a:solidFill>
                <a:schemeClr val="bg1"/>
              </a:solidFill>
              <a:latin typeface="Bahnschrift SemiBold SemiConden" panose="020B0502040204020203" pitchFamily="34" charset="0"/>
            </a:endParaRPr>
          </a:p>
          <a:p>
            <a:pPr marL="0" indent="0" algn="just">
              <a:lnSpc>
                <a:spcPct val="120000"/>
              </a:lnSpc>
              <a:buNone/>
            </a:pPr>
            <a:r>
              <a:rPr lang="en-GB" b="1" dirty="0">
                <a:solidFill>
                  <a:schemeClr val="bg1"/>
                </a:solidFill>
                <a:latin typeface="Bahnschrift SemiBold SemiConden" panose="020B0502040204020203" pitchFamily="34" charset="0"/>
              </a:rPr>
              <a:t>Jacob also went on his way, and the angels of God met him. When Jacob saw them, he said, “This is the camp of God!” So he named that place </a:t>
            </a:r>
            <a:r>
              <a:rPr lang="en-GB" b="1" dirty="0" err="1">
                <a:solidFill>
                  <a:schemeClr val="bg1"/>
                </a:solidFill>
                <a:latin typeface="Bahnschrift SemiBold SemiConden" panose="020B0502040204020203" pitchFamily="34" charset="0"/>
              </a:rPr>
              <a:t>Mahanaim</a:t>
            </a:r>
            <a:r>
              <a:rPr lang="en-GB" b="1" dirty="0">
                <a:solidFill>
                  <a:schemeClr val="bg1"/>
                </a:solidFill>
                <a:latin typeface="Bahnschrift SemiBold SemiConden" panose="020B0502040204020203" pitchFamily="34" charset="0"/>
              </a:rPr>
              <a:t>. Jacob sent messengers ahead of him to his brother Esau in the land of </a:t>
            </a:r>
            <a:r>
              <a:rPr lang="en-GB" b="1" dirty="0" err="1">
                <a:solidFill>
                  <a:schemeClr val="bg1"/>
                </a:solidFill>
                <a:latin typeface="Bahnschrift SemiBold SemiConden" panose="020B0502040204020203" pitchFamily="34" charset="0"/>
              </a:rPr>
              <a:t>Seir</a:t>
            </a:r>
            <a:r>
              <a:rPr lang="en-GB" b="1" dirty="0">
                <a:solidFill>
                  <a:schemeClr val="bg1"/>
                </a:solidFill>
                <a:latin typeface="Bahnschrift SemiBold SemiConden" panose="020B0502040204020203" pitchFamily="34" charset="0"/>
              </a:rPr>
              <a:t>, the country of Edom. He instructed them: “This is what you are to say to my lord Esau: ‘Your servant Jacob says, I have been staying with Laban and have remained there till now. I have cattle and donkeys, sheep and goats, male and female servants. Now I am sending this message to my lord, that I may find </a:t>
            </a:r>
            <a:r>
              <a:rPr lang="en-GB" b="1" dirty="0" err="1">
                <a:solidFill>
                  <a:schemeClr val="bg1"/>
                </a:solidFill>
                <a:latin typeface="Bahnschrift SemiBold SemiConden" panose="020B0502040204020203" pitchFamily="34" charset="0"/>
              </a:rPr>
              <a:t>favor</a:t>
            </a:r>
            <a:r>
              <a:rPr lang="en-GB" b="1" dirty="0">
                <a:solidFill>
                  <a:schemeClr val="bg1"/>
                </a:solidFill>
                <a:latin typeface="Bahnschrift SemiBold SemiConden" panose="020B0502040204020203" pitchFamily="34" charset="0"/>
              </a:rPr>
              <a:t> in your eyes.’” When the messengers returned to Jacob, they said, “We went to your brother Esau, and now he is coming to meet you, and four hundred men are with him.”</a:t>
            </a:r>
          </a:p>
          <a:p>
            <a:pPr marL="0" indent="0" algn="just">
              <a:buNone/>
            </a:pPr>
            <a:endParaRPr lang="en-US" dirty="0">
              <a:solidFill>
                <a:schemeClr val="bg1"/>
              </a:solidFill>
              <a:latin typeface="Bahnschrift SemiBold SemiConden" panose="020B0502040204020203" pitchFamily="34" charset="0"/>
            </a:endParaRPr>
          </a:p>
        </p:txBody>
      </p:sp>
      <p:sp>
        <p:nvSpPr>
          <p:cNvPr id="5" name="Content Placeholder 2">
            <a:extLst>
              <a:ext uri="{FF2B5EF4-FFF2-40B4-BE49-F238E27FC236}">
                <a16:creationId xmlns:a16="http://schemas.microsoft.com/office/drawing/2014/main" id="{DA95E6A3-5BD8-437E-8B2B-0E501BBEB682}"/>
              </a:ext>
            </a:extLst>
          </p:cNvPr>
          <p:cNvSpPr txBox="1">
            <a:spLocks/>
          </p:cNvSpPr>
          <p:nvPr/>
        </p:nvSpPr>
        <p:spPr>
          <a:xfrm>
            <a:off x="6389343" y="1282483"/>
            <a:ext cx="5449730" cy="519468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u="sng" dirty="0">
                <a:solidFill>
                  <a:schemeClr val="bg1"/>
                </a:solidFill>
                <a:latin typeface="Microsoft JhengHei UI" panose="020B0604030504040204" pitchFamily="34" charset="-120"/>
                <a:ea typeface="Microsoft JhengHei UI" panose="020B0604030504040204" pitchFamily="34" charset="-120"/>
              </a:rPr>
              <a:t>創世紀</a:t>
            </a:r>
            <a:r>
              <a:rPr lang="en-GB" u="sng" dirty="0">
                <a:solidFill>
                  <a:schemeClr val="bg1"/>
                </a:solidFill>
                <a:latin typeface="Microsoft JhengHei UI" panose="020B0604030504040204" pitchFamily="34" charset="-120"/>
                <a:ea typeface="Microsoft JhengHei UI" panose="020B0604030504040204" pitchFamily="34" charset="-120"/>
              </a:rPr>
              <a:t>32:1-6</a:t>
            </a:r>
          </a:p>
          <a:p>
            <a:pPr marL="0" indent="0" algn="just">
              <a:buFont typeface="Arial" panose="020B0604020202020204" pitchFamily="34" charset="0"/>
              <a:buNone/>
            </a:pPr>
            <a:endParaRPr lang="en-GB" dirty="0">
              <a:solidFill>
                <a:schemeClr val="bg1"/>
              </a:solidFill>
              <a:latin typeface="Microsoft JhengHei UI" panose="020B0604030504040204" pitchFamily="34" charset="-120"/>
              <a:ea typeface="Microsoft JhengHei UI" panose="020B0604030504040204" pitchFamily="34" charset="-120"/>
            </a:endParaRPr>
          </a:p>
          <a:p>
            <a:pPr marL="0" indent="0" algn="just">
              <a:lnSpc>
                <a:spcPct val="120000"/>
              </a:lnSpc>
              <a:buNone/>
            </a:pPr>
            <a:r>
              <a:rPr lang="zh-TW" altLang="en-US" dirty="0">
                <a:solidFill>
                  <a:schemeClr val="bg1"/>
                </a:solidFill>
                <a:latin typeface="Microsoft JhengHei UI" panose="020B0604030504040204" pitchFamily="34" charset="-120"/>
                <a:ea typeface="Microsoft JhengHei UI" panose="020B0604030504040204" pitchFamily="34" charset="-120"/>
              </a:rPr>
              <a:t>雅各 繼續行路，　神的使者遇見他。 雅各 看見他們就說：「這是　神的軍營。」於是給那地方起名叫 瑪哈念 。   雅各 派使者在他前面到 西珥 地，就是 以東 地他哥哥 以掃 那裏。 他吩咐他們說：「你們要對我主 以掃 說：</a:t>
            </a:r>
            <a:r>
              <a:rPr lang="en-US" altLang="zh-TW" dirty="0">
                <a:solidFill>
                  <a:schemeClr val="bg1"/>
                </a:solidFill>
                <a:latin typeface="Microsoft JhengHei UI" panose="020B0604030504040204" pitchFamily="34" charset="-120"/>
                <a:ea typeface="Microsoft JhengHei UI" panose="020B0604030504040204" pitchFamily="34" charset="-120"/>
              </a:rPr>
              <a:t>『</a:t>
            </a:r>
            <a:r>
              <a:rPr lang="zh-TW" altLang="en-US" dirty="0">
                <a:solidFill>
                  <a:schemeClr val="bg1"/>
                </a:solidFill>
                <a:latin typeface="Microsoft JhengHei UI" panose="020B0604030504040204" pitchFamily="34" charset="-120"/>
                <a:ea typeface="Microsoft JhengHei UI" panose="020B0604030504040204" pitchFamily="34" charset="-120"/>
              </a:rPr>
              <a:t>你的僕人 雅各 這樣說：我在 拉班 那裏寄居，延遲到如今。 我有牛、驢、羊羣、奴僕、婢女，現在派人來報告我主，為了要在你眼前蒙恩。</a:t>
            </a:r>
            <a:r>
              <a:rPr lang="en-US" altLang="zh-TW" dirty="0">
                <a:solidFill>
                  <a:schemeClr val="bg1"/>
                </a:solidFill>
                <a:latin typeface="Microsoft JhengHei UI" panose="020B0604030504040204" pitchFamily="34" charset="-120"/>
                <a:ea typeface="Microsoft JhengHei UI" panose="020B0604030504040204" pitchFamily="34" charset="-120"/>
              </a:rPr>
              <a:t>』</a:t>
            </a:r>
            <a:r>
              <a:rPr lang="zh-TW" altLang="en-US" dirty="0">
                <a:solidFill>
                  <a:schemeClr val="bg1"/>
                </a:solidFill>
                <a:latin typeface="Microsoft JhengHei UI" panose="020B0604030504040204" pitchFamily="34" charset="-120"/>
                <a:ea typeface="Microsoft JhengHei UI" panose="020B0604030504040204" pitchFamily="34" charset="-120"/>
              </a:rPr>
              <a:t>」  使者回到 雅各 那裏，說：「我們到了你哥哥 以掃 那裏。他正迎着你來，並且有四百人和他一起。」</a:t>
            </a:r>
          </a:p>
        </p:txBody>
      </p:sp>
    </p:spTree>
    <p:extLst>
      <p:ext uri="{BB962C8B-B14F-4D97-AF65-F5344CB8AC3E}">
        <p14:creationId xmlns:p14="http://schemas.microsoft.com/office/powerpoint/2010/main" val="295658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FreeBibleimages :: Jacob deceives Isaac :: Jacob deceives Isaac ...">
            <a:extLst>
              <a:ext uri="{FF2B5EF4-FFF2-40B4-BE49-F238E27FC236}">
                <a16:creationId xmlns:a16="http://schemas.microsoft.com/office/drawing/2014/main" id="{588CBC0C-71AD-4A99-8593-134FB70929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91" r="13818"/>
          <a:stretch/>
        </p:blipFill>
        <p:spPr bwMode="auto">
          <a:xfrm>
            <a:off x="4180330"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37" name="Rectangle 136">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3C4882CC-C74D-4E65-AA9A-D185D19CB569}"/>
              </a:ext>
            </a:extLst>
          </p:cNvPr>
          <p:cNvSpPr>
            <a:spLocks noGrp="1"/>
          </p:cNvSpPr>
          <p:nvPr>
            <p:ph type="title"/>
          </p:nvPr>
        </p:nvSpPr>
        <p:spPr>
          <a:xfrm>
            <a:off x="371094" y="1161288"/>
            <a:ext cx="3438144" cy="1124712"/>
          </a:xfrm>
        </p:spPr>
        <p:txBody>
          <a:bodyPr anchor="b">
            <a:normAutofit/>
          </a:bodyPr>
          <a:lstStyle/>
          <a:p>
            <a:r>
              <a:rPr lang="en-GB" sz="2800" b="1">
                <a:latin typeface="Bahnschrift SemiBold SemiConden" panose="020B0502040204020203" pitchFamily="34" charset="0"/>
              </a:rPr>
              <a:t>Jacob</a:t>
            </a:r>
            <a:endParaRPr lang="en-US" sz="2800" b="1">
              <a:latin typeface="Bahnschrift SemiBold SemiConden" panose="020B0502040204020203" pitchFamily="34" charset="0"/>
            </a:endParaRPr>
          </a:p>
        </p:txBody>
      </p:sp>
      <p:sp>
        <p:nvSpPr>
          <p:cNvPr id="139" name="Rectangle 13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1" name="Rectangle 14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04EC3C0-1B40-4D99-BF4D-EF13277539FD}"/>
              </a:ext>
            </a:extLst>
          </p:cNvPr>
          <p:cNvSpPr>
            <a:spLocks noGrp="1"/>
          </p:cNvSpPr>
          <p:nvPr>
            <p:ph idx="1"/>
          </p:nvPr>
        </p:nvSpPr>
        <p:spPr>
          <a:xfrm>
            <a:off x="371094" y="2718054"/>
            <a:ext cx="3438906" cy="3207258"/>
          </a:xfrm>
        </p:spPr>
        <p:txBody>
          <a:bodyPr anchor="t">
            <a:normAutofit/>
          </a:bodyPr>
          <a:lstStyle/>
          <a:p>
            <a:pPr marL="0" indent="0">
              <a:buNone/>
            </a:pPr>
            <a:r>
              <a:rPr lang="en-GB" sz="1700" dirty="0">
                <a:latin typeface="Bahnschrift SemiBold SemiConden" panose="020B0502040204020203" pitchFamily="34" charset="0"/>
              </a:rPr>
              <a:t>Meaning: “He deceives”</a:t>
            </a:r>
            <a:endParaRPr lang="en-GB" sz="1700" dirty="0">
              <a:latin typeface="Bahnschrift SemiBold SemiConden" panose="020B0502040204020203" pitchFamily="34" charset="0"/>
              <a:sym typeface="Wingdings" panose="05000000000000000000" pitchFamily="2" charset="2"/>
            </a:endParaRPr>
          </a:p>
          <a:p>
            <a:pPr>
              <a:buFont typeface="Wingdings" panose="05000000000000000000" pitchFamily="2" charset="2"/>
              <a:buChar char="à"/>
            </a:pPr>
            <a:endParaRPr lang="en-GB" sz="1700" dirty="0">
              <a:latin typeface="Bahnschrift SemiBold SemiConden" panose="020B0502040204020203" pitchFamily="34" charset="0"/>
              <a:sym typeface="Wingdings" panose="05000000000000000000" pitchFamily="2" charset="2"/>
            </a:endParaRPr>
          </a:p>
          <a:p>
            <a:r>
              <a:rPr lang="en-GB" sz="1700" dirty="0">
                <a:latin typeface="Bahnschrift SemiBold SemiConden" panose="020B0502040204020203" pitchFamily="34" charset="0"/>
                <a:sym typeface="Wingdings" panose="05000000000000000000" pitchFamily="2" charset="2"/>
              </a:rPr>
              <a:t>Jacob’s favourite shortcut to gain blessings</a:t>
            </a:r>
          </a:p>
          <a:p>
            <a:endParaRPr lang="en-GB" sz="1700" dirty="0">
              <a:latin typeface="Bahnschrift SemiBold SemiConden" panose="020B0502040204020203" pitchFamily="34" charset="0"/>
              <a:sym typeface="Wingdings" panose="05000000000000000000" pitchFamily="2" charset="2"/>
            </a:endParaRPr>
          </a:p>
          <a:p>
            <a:r>
              <a:rPr lang="en-GB" sz="1700" dirty="0">
                <a:latin typeface="Bahnschrift SemiBold SemiConden" panose="020B0502040204020203" pitchFamily="34" charset="0"/>
                <a:sym typeface="Wingdings" panose="05000000000000000000" pitchFamily="2" charset="2"/>
              </a:rPr>
              <a:t>God chose to break Jacob before He could bless him</a:t>
            </a:r>
            <a:endParaRPr lang="en-US" sz="1700" dirty="0">
              <a:latin typeface="Bahnschrift SemiBold SemiConden" panose="020B0502040204020203" pitchFamily="34" charset="0"/>
            </a:endParaRPr>
          </a:p>
        </p:txBody>
      </p:sp>
      <p:sp>
        <p:nvSpPr>
          <p:cNvPr id="4" name="Title 1">
            <a:extLst>
              <a:ext uri="{FF2B5EF4-FFF2-40B4-BE49-F238E27FC236}">
                <a16:creationId xmlns:a16="http://schemas.microsoft.com/office/drawing/2014/main" id="{2C5F214B-4E41-4D88-A011-701D84085365}"/>
              </a:ext>
            </a:extLst>
          </p:cNvPr>
          <p:cNvSpPr txBox="1">
            <a:spLocks/>
          </p:cNvSpPr>
          <p:nvPr/>
        </p:nvSpPr>
        <p:spPr>
          <a:xfrm>
            <a:off x="208547" y="4493000"/>
            <a:ext cx="7108945" cy="28873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6000" b="1" spc="50" dirty="0">
              <a:ln w="0"/>
              <a:solidFill>
                <a:srgbClr val="16324B"/>
              </a:solidFill>
              <a:effectLst>
                <a:innerShdw blurRad="63500" dist="50800" dir="13500000">
                  <a:srgbClr val="000000">
                    <a:alpha val="50000"/>
                  </a:srgbClr>
                </a:innerShdw>
              </a:effectLst>
              <a:latin typeface="Bahnschrift SemiBold SemiConden" panose="020B0502040204020203" pitchFamily="34" charset="0"/>
            </a:endParaRPr>
          </a:p>
        </p:txBody>
      </p:sp>
    </p:spTree>
    <p:extLst>
      <p:ext uri="{BB962C8B-B14F-4D97-AF65-F5344CB8AC3E}">
        <p14:creationId xmlns:p14="http://schemas.microsoft.com/office/powerpoint/2010/main" val="84032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2C8A8-EA3A-4869-B33E-36F6598C8180}"/>
              </a:ext>
            </a:extLst>
          </p:cNvPr>
          <p:cNvSpPr>
            <a:spLocks noGrp="1"/>
          </p:cNvSpPr>
          <p:nvPr>
            <p:ph type="title"/>
          </p:nvPr>
        </p:nvSpPr>
        <p:spPr>
          <a:xfrm>
            <a:off x="123181" y="193246"/>
            <a:ext cx="10515600" cy="872409"/>
          </a:xfrm>
        </p:spPr>
        <p:txBody>
          <a:bodyPr>
            <a:normAutofit fontScale="90000"/>
          </a:bodyPr>
          <a:lstStyle/>
          <a:p>
            <a:r>
              <a:rPr lang="en-GB" sz="6000" b="1" spc="50" dirty="0">
                <a:ln w="0"/>
                <a:solidFill>
                  <a:schemeClr val="accent1"/>
                </a:solidFill>
                <a:effectLst>
                  <a:innerShdw blurRad="63500" dist="50800" dir="13500000">
                    <a:srgbClr val="000000">
                      <a:alpha val="50000"/>
                    </a:srgbClr>
                  </a:innerShdw>
                </a:effectLst>
                <a:latin typeface="Bahnschrift SemiBold SemiConden" panose="020B0502040204020203" pitchFamily="34" charset="0"/>
              </a:rPr>
              <a:t>2. God breaks us to make us whole</a:t>
            </a:r>
            <a:endParaRPr lang="en-US" sz="6000" b="1" spc="50" dirty="0">
              <a:ln w="0"/>
              <a:solidFill>
                <a:schemeClr val="accent1"/>
              </a:solidFill>
              <a:effectLst>
                <a:innerShdw blurRad="63500" dist="50800" dir="13500000">
                  <a:srgbClr val="000000">
                    <a:alpha val="50000"/>
                  </a:srgbClr>
                </a:innerShdw>
              </a:effectLst>
              <a:latin typeface="Bahnschrift SemiBold SemiConden" panose="020B0502040204020203" pitchFamily="34" charset="0"/>
            </a:endParaRPr>
          </a:p>
        </p:txBody>
      </p:sp>
      <p:sp>
        <p:nvSpPr>
          <p:cNvPr id="4" name="Content Placeholder 2">
            <a:extLst>
              <a:ext uri="{FF2B5EF4-FFF2-40B4-BE49-F238E27FC236}">
                <a16:creationId xmlns:a16="http://schemas.microsoft.com/office/drawing/2014/main" id="{74C27E7E-509C-4734-85E8-FA4E0A7C972C}"/>
              </a:ext>
            </a:extLst>
          </p:cNvPr>
          <p:cNvSpPr>
            <a:spLocks noGrp="1"/>
          </p:cNvSpPr>
          <p:nvPr>
            <p:ph idx="1"/>
          </p:nvPr>
        </p:nvSpPr>
        <p:spPr>
          <a:xfrm>
            <a:off x="487564" y="1268733"/>
            <a:ext cx="5315094" cy="5792085"/>
          </a:xfrm>
        </p:spPr>
        <p:txBody>
          <a:bodyPr>
            <a:normAutofit fontScale="70000" lnSpcReduction="20000"/>
          </a:bodyPr>
          <a:lstStyle/>
          <a:p>
            <a:pPr marL="0" indent="0" algn="ctr">
              <a:buNone/>
            </a:pPr>
            <a:r>
              <a:rPr lang="en-GB" u="sng" dirty="0">
                <a:solidFill>
                  <a:schemeClr val="bg1"/>
                </a:solidFill>
                <a:latin typeface="Bahnschrift SemiBold SemiConden" panose="020B0502040204020203" pitchFamily="34" charset="0"/>
              </a:rPr>
              <a:t>Genesis 32:7-12</a:t>
            </a:r>
          </a:p>
          <a:p>
            <a:pPr marL="0" indent="0" algn="just">
              <a:lnSpc>
                <a:spcPct val="120000"/>
              </a:lnSpc>
              <a:buNone/>
            </a:pPr>
            <a:r>
              <a:rPr lang="en-GB" dirty="0">
                <a:solidFill>
                  <a:schemeClr val="bg1"/>
                </a:solidFill>
                <a:latin typeface="Bahnschrift SemiBold SemiConden" panose="020B0502040204020203" pitchFamily="34" charset="0"/>
              </a:rPr>
              <a:t>In great fear and distress Jacob divided the people who were with him into two groups,</a:t>
            </a:r>
            <a:r>
              <a:rPr lang="en-GB" baseline="30000" dirty="0">
                <a:solidFill>
                  <a:schemeClr val="bg1"/>
                </a:solidFill>
                <a:latin typeface="Bahnschrift SemiBold SemiConden" panose="020B0502040204020203" pitchFamily="34" charset="0"/>
              </a:rPr>
              <a:t> </a:t>
            </a:r>
            <a:r>
              <a:rPr lang="en-GB" dirty="0">
                <a:solidFill>
                  <a:schemeClr val="bg1"/>
                </a:solidFill>
                <a:latin typeface="Bahnschrift SemiBold SemiConden" panose="020B0502040204020203" pitchFamily="34" charset="0"/>
              </a:rPr>
              <a:t>and the flocks and herds and camels as well.</a:t>
            </a:r>
            <a:r>
              <a:rPr lang="en-GB" b="1" baseline="30000" dirty="0">
                <a:solidFill>
                  <a:schemeClr val="bg1"/>
                </a:solidFill>
                <a:latin typeface="Bahnschrift SemiBold SemiConden" panose="020B0502040204020203" pitchFamily="34" charset="0"/>
              </a:rPr>
              <a:t> </a:t>
            </a:r>
            <a:r>
              <a:rPr lang="en-GB" dirty="0">
                <a:solidFill>
                  <a:schemeClr val="bg1"/>
                </a:solidFill>
                <a:latin typeface="Bahnschrift SemiBold SemiConden" panose="020B0502040204020203" pitchFamily="34" charset="0"/>
              </a:rPr>
              <a:t>He thought, “If Esau comes and attacks one group, the group that is left may escape. ”Then Jacob prayed, “O God of my father Abraham, God of my father Isaac, </a:t>
            </a:r>
            <a:r>
              <a:rPr lang="en-GB" cap="small" dirty="0">
                <a:solidFill>
                  <a:schemeClr val="bg1"/>
                </a:solidFill>
                <a:latin typeface="Bahnschrift SemiBold SemiConden" panose="020B0502040204020203" pitchFamily="34" charset="0"/>
              </a:rPr>
              <a:t>Lord</a:t>
            </a:r>
            <a:r>
              <a:rPr lang="en-GB" dirty="0">
                <a:solidFill>
                  <a:schemeClr val="bg1"/>
                </a:solidFill>
                <a:latin typeface="Bahnschrift SemiBold SemiConden" panose="020B0502040204020203" pitchFamily="34" charset="0"/>
              </a:rPr>
              <a:t>, you who said to me, ‘Go back to your country and your relatives, and I will make you prosper,’</a:t>
            </a:r>
            <a:r>
              <a:rPr lang="en-GB" b="1" baseline="30000" dirty="0">
                <a:solidFill>
                  <a:schemeClr val="bg1"/>
                </a:solidFill>
                <a:latin typeface="Bahnschrift SemiBold SemiConden" panose="020B0502040204020203" pitchFamily="34" charset="0"/>
              </a:rPr>
              <a:t> </a:t>
            </a:r>
            <a:r>
              <a:rPr lang="en-GB" dirty="0">
                <a:solidFill>
                  <a:schemeClr val="bg1"/>
                </a:solidFill>
                <a:latin typeface="Bahnschrift SemiBold SemiConden" panose="020B0502040204020203" pitchFamily="34" charset="0"/>
              </a:rPr>
              <a:t>I am unworthy of all the kindness and faithfulness you have shown your servant. I had only my staff when I crossed this Jordan, but now I have become two camps.</a:t>
            </a:r>
            <a:r>
              <a:rPr lang="en-GB" b="1" baseline="30000" dirty="0">
                <a:solidFill>
                  <a:schemeClr val="bg1"/>
                </a:solidFill>
                <a:latin typeface="Bahnschrift SemiBold SemiConden" panose="020B0502040204020203" pitchFamily="34" charset="0"/>
              </a:rPr>
              <a:t> </a:t>
            </a:r>
            <a:r>
              <a:rPr lang="en-GB" dirty="0">
                <a:solidFill>
                  <a:schemeClr val="bg1"/>
                </a:solidFill>
                <a:latin typeface="Bahnschrift SemiBold SemiConden" panose="020B0502040204020203" pitchFamily="34" charset="0"/>
              </a:rPr>
              <a:t>Save me, I pray, from the hand of my brother Esau, for I am afraid he will come and attack me, and also the mothers with their children.</a:t>
            </a:r>
            <a:r>
              <a:rPr lang="en-GB" b="1" baseline="30000" dirty="0">
                <a:solidFill>
                  <a:schemeClr val="bg1"/>
                </a:solidFill>
                <a:latin typeface="Bahnschrift SemiBold SemiConden" panose="020B0502040204020203" pitchFamily="34" charset="0"/>
              </a:rPr>
              <a:t> </a:t>
            </a:r>
            <a:r>
              <a:rPr lang="en-GB" dirty="0">
                <a:solidFill>
                  <a:schemeClr val="bg1"/>
                </a:solidFill>
                <a:latin typeface="Bahnschrift SemiBold SemiConden" panose="020B0502040204020203" pitchFamily="34" charset="0"/>
              </a:rPr>
              <a:t>But you have said, ‘I will surely make you prosper and will make your descendants like the sand of the sea, which cannot be counted.’”</a:t>
            </a:r>
          </a:p>
          <a:p>
            <a:pPr marL="0" indent="0" algn="just">
              <a:buNone/>
            </a:pPr>
            <a:endParaRPr lang="en-US" dirty="0">
              <a:solidFill>
                <a:schemeClr val="bg1"/>
              </a:solidFill>
              <a:latin typeface="Bahnschrift SemiBold SemiConden" panose="020B0502040204020203" pitchFamily="34" charset="0"/>
            </a:endParaRPr>
          </a:p>
        </p:txBody>
      </p:sp>
      <p:sp>
        <p:nvSpPr>
          <p:cNvPr id="5" name="Content Placeholder 2">
            <a:extLst>
              <a:ext uri="{FF2B5EF4-FFF2-40B4-BE49-F238E27FC236}">
                <a16:creationId xmlns:a16="http://schemas.microsoft.com/office/drawing/2014/main" id="{DA95E6A3-5BD8-437E-8B2B-0E501BBEB682}"/>
              </a:ext>
            </a:extLst>
          </p:cNvPr>
          <p:cNvSpPr txBox="1">
            <a:spLocks/>
          </p:cNvSpPr>
          <p:nvPr/>
        </p:nvSpPr>
        <p:spPr>
          <a:xfrm>
            <a:off x="6389343" y="1282483"/>
            <a:ext cx="5449730" cy="519468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u="sng" dirty="0">
                <a:solidFill>
                  <a:schemeClr val="bg1"/>
                </a:solidFill>
                <a:latin typeface="Microsoft JhengHei UI" panose="020B0604030504040204" pitchFamily="34" charset="-120"/>
                <a:ea typeface="Microsoft JhengHei UI" panose="020B0604030504040204" pitchFamily="34" charset="-120"/>
              </a:rPr>
              <a:t>創世紀</a:t>
            </a:r>
            <a:r>
              <a:rPr lang="en-GB" u="sng" dirty="0">
                <a:solidFill>
                  <a:schemeClr val="bg1"/>
                </a:solidFill>
                <a:latin typeface="Microsoft JhengHei UI" panose="020B0604030504040204" pitchFamily="34" charset="-120"/>
                <a:ea typeface="Microsoft JhengHei UI" panose="020B0604030504040204" pitchFamily="34" charset="-120"/>
              </a:rPr>
              <a:t>32:7-12</a:t>
            </a:r>
            <a:endParaRPr lang="en-GB" dirty="0">
              <a:solidFill>
                <a:schemeClr val="bg1"/>
              </a:solidFill>
              <a:latin typeface="Microsoft JhengHei UI" panose="020B0604030504040204" pitchFamily="34" charset="-120"/>
              <a:ea typeface="Microsoft JhengHei UI" panose="020B0604030504040204" pitchFamily="34" charset="-120"/>
            </a:endParaRPr>
          </a:p>
          <a:p>
            <a:pPr marL="0" indent="0" algn="just">
              <a:lnSpc>
                <a:spcPct val="120000"/>
              </a:lnSpc>
              <a:buNone/>
            </a:pPr>
            <a:r>
              <a:rPr lang="zh-TW" altLang="en-US" dirty="0">
                <a:solidFill>
                  <a:schemeClr val="bg1"/>
                </a:solidFill>
                <a:latin typeface="Microsoft JhengHei UI" panose="020B0604030504040204" pitchFamily="34" charset="-120"/>
                <a:ea typeface="Microsoft JhengHei UI" panose="020B0604030504040204" pitchFamily="34" charset="-120"/>
              </a:rPr>
              <a:t>雅各 就很懼怕，而且愁煩。他把跟他同行的人和羊羣、牛羣、駱駝分成兩隊， 說：「 以掃 若來擊殺其中一隊，剩下的另一隊還可以逃脫。」 雅各 說：「耶和華</a:t>
            </a:r>
            <a:r>
              <a:rPr lang="en-US" altLang="zh-TW" dirty="0">
                <a:solidFill>
                  <a:schemeClr val="bg1"/>
                </a:solidFill>
                <a:latin typeface="Microsoft JhengHei UI" panose="020B0604030504040204" pitchFamily="34" charset="-120"/>
                <a:ea typeface="Microsoft JhengHei UI" panose="020B0604030504040204" pitchFamily="34" charset="-120"/>
              </a:rPr>
              <a:t>—</a:t>
            </a:r>
            <a:r>
              <a:rPr lang="zh-TW" altLang="en-US" dirty="0">
                <a:solidFill>
                  <a:schemeClr val="bg1"/>
                </a:solidFill>
                <a:latin typeface="Microsoft JhengHei UI" panose="020B0604030504040204" pitchFamily="34" charset="-120"/>
                <a:ea typeface="Microsoft JhengHei UI" panose="020B0604030504040204" pitchFamily="34" charset="-120"/>
              </a:rPr>
              <a:t>我祖父 亞伯拉罕 的　神，我父親 以撒 的　神啊，你曾對我說：</a:t>
            </a:r>
            <a:r>
              <a:rPr lang="en-US" altLang="zh-TW" dirty="0">
                <a:solidFill>
                  <a:schemeClr val="bg1"/>
                </a:solidFill>
                <a:latin typeface="Microsoft JhengHei UI" panose="020B0604030504040204" pitchFamily="34" charset="-120"/>
                <a:ea typeface="Microsoft JhengHei UI" panose="020B0604030504040204" pitchFamily="34" charset="-120"/>
              </a:rPr>
              <a:t>『</a:t>
            </a:r>
            <a:r>
              <a:rPr lang="zh-TW" altLang="en-US" dirty="0">
                <a:solidFill>
                  <a:schemeClr val="bg1"/>
                </a:solidFill>
                <a:latin typeface="Microsoft JhengHei UI" panose="020B0604030504040204" pitchFamily="34" charset="-120"/>
                <a:ea typeface="Microsoft JhengHei UI" panose="020B0604030504040204" pitchFamily="34" charset="-120"/>
              </a:rPr>
              <a:t>回你本地本族去，我要厚待你。</a:t>
            </a:r>
            <a:r>
              <a:rPr lang="en-US" altLang="zh-TW" dirty="0">
                <a:solidFill>
                  <a:schemeClr val="bg1"/>
                </a:solidFill>
                <a:latin typeface="Microsoft JhengHei UI" panose="020B0604030504040204" pitchFamily="34" charset="-120"/>
                <a:ea typeface="Microsoft JhengHei UI" panose="020B0604030504040204" pitchFamily="34" charset="-120"/>
              </a:rPr>
              <a:t>』 </a:t>
            </a:r>
            <a:r>
              <a:rPr lang="zh-TW" altLang="en-US" dirty="0">
                <a:solidFill>
                  <a:schemeClr val="bg1"/>
                </a:solidFill>
                <a:latin typeface="Microsoft JhengHei UI" panose="020B0604030504040204" pitchFamily="34" charset="-120"/>
                <a:ea typeface="Microsoft JhengHei UI" panose="020B0604030504040204" pitchFamily="34" charset="-120"/>
              </a:rPr>
              <a:t>你向僕人所施的一切慈愛和信實，我一點也不配得。我先前只用我的一根杖過這 約旦河 ，如今我卻成了兩隊。 求你救我脫離我哥哥的手，脫離 以掃 的手，因為我怕他來殺我，連母親和兒女都不放過。 你曾說：</a:t>
            </a:r>
            <a:r>
              <a:rPr lang="en-US" altLang="zh-TW" dirty="0">
                <a:solidFill>
                  <a:schemeClr val="bg1"/>
                </a:solidFill>
                <a:latin typeface="Microsoft JhengHei UI" panose="020B0604030504040204" pitchFamily="34" charset="-120"/>
                <a:ea typeface="Microsoft JhengHei UI" panose="020B0604030504040204" pitchFamily="34" charset="-120"/>
              </a:rPr>
              <a:t>『</a:t>
            </a:r>
            <a:r>
              <a:rPr lang="zh-TW" altLang="en-US" dirty="0">
                <a:solidFill>
                  <a:schemeClr val="bg1"/>
                </a:solidFill>
                <a:latin typeface="Microsoft JhengHei UI" panose="020B0604030504040204" pitchFamily="34" charset="-120"/>
                <a:ea typeface="Microsoft JhengHei UI" panose="020B0604030504040204" pitchFamily="34" charset="-120"/>
              </a:rPr>
              <a:t>我必定厚待你，使你的後裔如同海邊的沙，多得不可勝數。</a:t>
            </a:r>
            <a:r>
              <a:rPr lang="en-US" altLang="zh-TW" dirty="0">
                <a:solidFill>
                  <a:schemeClr val="bg1"/>
                </a:solidFill>
                <a:latin typeface="Microsoft JhengHei UI" panose="020B0604030504040204" pitchFamily="34" charset="-120"/>
                <a:ea typeface="Microsoft JhengHei UI" panose="020B0604030504040204" pitchFamily="34" charset="-120"/>
              </a:rPr>
              <a:t>』</a:t>
            </a:r>
            <a:r>
              <a:rPr lang="zh-TW" altLang="en-US" dirty="0">
                <a:solidFill>
                  <a:schemeClr val="bg1"/>
                </a:solidFill>
                <a:latin typeface="Microsoft JhengHei UI" panose="020B0604030504040204" pitchFamily="34" charset="-120"/>
                <a:ea typeface="Microsoft JhengHei UI" panose="020B0604030504040204" pitchFamily="34" charset="-120"/>
              </a:rPr>
              <a:t>」</a:t>
            </a:r>
          </a:p>
        </p:txBody>
      </p:sp>
    </p:spTree>
    <p:extLst>
      <p:ext uri="{BB962C8B-B14F-4D97-AF65-F5344CB8AC3E}">
        <p14:creationId xmlns:p14="http://schemas.microsoft.com/office/powerpoint/2010/main" val="252708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0A974-8370-40E7-BA39-1E0EE3A6BE33}"/>
              </a:ext>
            </a:extLst>
          </p:cNvPr>
          <p:cNvSpPr>
            <a:spLocks noGrp="1"/>
          </p:cNvSpPr>
          <p:nvPr>
            <p:ph type="title"/>
          </p:nvPr>
        </p:nvSpPr>
        <p:spPr>
          <a:xfrm>
            <a:off x="222457" y="2979745"/>
            <a:ext cx="6105740" cy="2791326"/>
          </a:xfrm>
        </p:spPr>
        <p:txBody>
          <a:bodyPr>
            <a:normAutofit/>
          </a:bodyPr>
          <a:lstStyle/>
          <a:p>
            <a:r>
              <a:rPr lang="en-US" dirty="0">
                <a:solidFill>
                  <a:srgbClr val="16324B"/>
                </a:solidFill>
                <a:latin typeface="Bahnschrift SemiBold SemiConden" panose="020B0502040204020203" pitchFamily="34" charset="0"/>
              </a:rPr>
              <a:t>God cannot be </a:t>
            </a:r>
            <a:r>
              <a:rPr lang="en-US" b="1" u="sng" dirty="0">
                <a:solidFill>
                  <a:srgbClr val="16324B"/>
                </a:solidFill>
                <a:latin typeface="Bahnschrift SemiBold SemiConden" panose="020B0502040204020203" pitchFamily="34" charset="0"/>
              </a:rPr>
              <a:t>mocked</a:t>
            </a:r>
          </a:p>
        </p:txBody>
      </p:sp>
      <p:sp>
        <p:nvSpPr>
          <p:cNvPr id="3" name="Content Placeholder 2">
            <a:extLst>
              <a:ext uri="{FF2B5EF4-FFF2-40B4-BE49-F238E27FC236}">
                <a16:creationId xmlns:a16="http://schemas.microsoft.com/office/drawing/2014/main" id="{0B5CD51F-E339-4852-ABC7-30A705A9EE79}"/>
              </a:ext>
            </a:extLst>
          </p:cNvPr>
          <p:cNvSpPr>
            <a:spLocks noGrp="1"/>
          </p:cNvSpPr>
          <p:nvPr>
            <p:ph idx="1"/>
          </p:nvPr>
        </p:nvSpPr>
        <p:spPr>
          <a:xfrm>
            <a:off x="3087091" y="1813417"/>
            <a:ext cx="8675418" cy="4351338"/>
          </a:xfrm>
        </p:spPr>
        <p:txBody>
          <a:bodyPr>
            <a:normAutofit/>
          </a:bodyPr>
          <a:lstStyle/>
          <a:p>
            <a:pPr marL="0" indent="0" algn="r">
              <a:buNone/>
            </a:pPr>
            <a:r>
              <a:rPr lang="en-US" altLang="zh-TW" sz="6000" b="1" spc="50" dirty="0">
                <a:ln w="0"/>
                <a:solidFill>
                  <a:schemeClr val="accent1"/>
                </a:solidFill>
                <a:effectLst>
                  <a:innerShdw blurRad="63500" dist="50800" dir="13500000">
                    <a:srgbClr val="000000">
                      <a:alpha val="50000"/>
                    </a:srgbClr>
                  </a:innerShdw>
                </a:effectLst>
              </a:rPr>
              <a:t>Continue </a:t>
            </a:r>
          </a:p>
          <a:p>
            <a:pPr marL="0" indent="0" algn="r">
              <a:buNone/>
            </a:pPr>
            <a:r>
              <a:rPr lang="en-US" altLang="zh-TW" sz="6000" b="1" spc="50" dirty="0">
                <a:ln w="0"/>
                <a:solidFill>
                  <a:schemeClr val="accent1"/>
                </a:solidFill>
                <a:effectLst>
                  <a:innerShdw blurRad="63500" dist="50800" dir="13500000">
                    <a:srgbClr val="000000">
                      <a:alpha val="50000"/>
                    </a:srgbClr>
                  </a:innerShdw>
                </a:effectLst>
              </a:rPr>
              <a:t>To Worship God</a:t>
            </a:r>
            <a:endParaRPr lang="en-US" sz="6000" b="1" spc="50" dirty="0">
              <a:ln w="0"/>
              <a:solidFill>
                <a:schemeClr val="accent1"/>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7015666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97A529-3ECC-4ACD-9802-8D278403CB99}"/>
              </a:ext>
            </a:extLst>
          </p:cNvPr>
          <p:cNvSpPr>
            <a:spLocks noGrp="1"/>
          </p:cNvSpPr>
          <p:nvPr>
            <p:ph idx="1"/>
          </p:nvPr>
        </p:nvSpPr>
        <p:spPr>
          <a:xfrm>
            <a:off x="1387499" y="2316939"/>
            <a:ext cx="9417002" cy="3750021"/>
          </a:xfrm>
        </p:spPr>
        <p:txBody>
          <a:bodyPr>
            <a:normAutofit/>
          </a:bodyPr>
          <a:lstStyle/>
          <a:p>
            <a:pPr marL="0" indent="0" algn="ctr">
              <a:buNone/>
            </a:pPr>
            <a:r>
              <a:rPr lang="en-GB" sz="4400" dirty="0">
                <a:solidFill>
                  <a:srgbClr val="16324B"/>
                </a:solidFill>
                <a:effectLst>
                  <a:outerShdw blurRad="38100" dist="38100" dir="2700000" algn="tl">
                    <a:srgbClr val="000000">
                      <a:alpha val="43137"/>
                    </a:srgbClr>
                  </a:outerShdw>
                </a:effectLst>
                <a:latin typeface="Bahnschrift SemiBold SemiConden" panose="020B0502040204020203" pitchFamily="34" charset="0"/>
              </a:rPr>
              <a:t>Submit yourself to God’s authority</a:t>
            </a:r>
          </a:p>
          <a:p>
            <a:pPr marL="0" indent="0" algn="ctr">
              <a:buNone/>
            </a:pPr>
            <a:endParaRPr lang="en-GB" sz="4400" dirty="0">
              <a:solidFill>
                <a:srgbClr val="16324B"/>
              </a:solidFill>
              <a:effectLst>
                <a:outerShdw blurRad="38100" dist="38100" dir="2700000" algn="tl">
                  <a:srgbClr val="000000">
                    <a:alpha val="43137"/>
                  </a:srgbClr>
                </a:outerShdw>
              </a:effectLst>
              <a:latin typeface="Bahnschrift SemiBold SemiConden" panose="020B0502040204020203" pitchFamily="34" charset="0"/>
            </a:endParaRPr>
          </a:p>
          <a:p>
            <a:pPr marL="0" indent="0" algn="ctr">
              <a:buNone/>
            </a:pPr>
            <a:r>
              <a:rPr lang="en-GB" sz="4400" dirty="0">
                <a:solidFill>
                  <a:srgbClr val="16324B"/>
                </a:solidFill>
                <a:effectLst>
                  <a:outerShdw blurRad="38100" dist="38100" dir="2700000" algn="tl">
                    <a:srgbClr val="000000">
                      <a:alpha val="43137"/>
                    </a:srgbClr>
                  </a:outerShdw>
                </a:effectLst>
                <a:latin typeface="Bahnschrift SemiBold SemiConden" panose="020B0502040204020203" pitchFamily="34" charset="0"/>
              </a:rPr>
              <a:t>God uses your loved one to break you. </a:t>
            </a:r>
          </a:p>
          <a:p>
            <a:pPr marL="0" indent="0" algn="ctr">
              <a:buNone/>
            </a:pPr>
            <a:r>
              <a:rPr lang="en-GB" sz="4400" dirty="0">
                <a:solidFill>
                  <a:srgbClr val="16324B"/>
                </a:solidFill>
                <a:effectLst>
                  <a:outerShdw blurRad="38100" dist="38100" dir="2700000" algn="tl">
                    <a:srgbClr val="000000">
                      <a:alpha val="43137"/>
                    </a:srgbClr>
                  </a:outerShdw>
                </a:effectLst>
                <a:latin typeface="Bahnschrift SemiBold SemiConden" panose="020B0502040204020203" pitchFamily="34" charset="0"/>
              </a:rPr>
              <a:t>Don’t loose your heart.</a:t>
            </a:r>
            <a:endParaRPr lang="en-US" sz="4400" dirty="0">
              <a:solidFill>
                <a:srgbClr val="16324B"/>
              </a:solidFill>
              <a:effectLst>
                <a:outerShdw blurRad="38100" dist="38100" dir="2700000" algn="tl">
                  <a:srgbClr val="000000">
                    <a:alpha val="43137"/>
                  </a:srgbClr>
                </a:outerShdw>
              </a:effectLst>
              <a:latin typeface="Bahnschrift SemiBold SemiConden" panose="020B0502040204020203" pitchFamily="34" charset="0"/>
            </a:endParaRPr>
          </a:p>
        </p:txBody>
      </p:sp>
    </p:spTree>
    <p:extLst>
      <p:ext uri="{BB962C8B-B14F-4D97-AF65-F5344CB8AC3E}">
        <p14:creationId xmlns:p14="http://schemas.microsoft.com/office/powerpoint/2010/main" val="1634159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2C8A8-EA3A-4869-B33E-36F6598C8180}"/>
              </a:ext>
            </a:extLst>
          </p:cNvPr>
          <p:cNvSpPr>
            <a:spLocks noGrp="1"/>
          </p:cNvSpPr>
          <p:nvPr>
            <p:ph type="title"/>
          </p:nvPr>
        </p:nvSpPr>
        <p:spPr>
          <a:xfrm>
            <a:off x="123181" y="193246"/>
            <a:ext cx="10515600" cy="872409"/>
          </a:xfrm>
        </p:spPr>
        <p:txBody>
          <a:bodyPr>
            <a:normAutofit fontScale="90000"/>
          </a:bodyPr>
          <a:lstStyle/>
          <a:p>
            <a:r>
              <a:rPr lang="en-GB" sz="6000" b="1" spc="50" dirty="0">
                <a:ln w="0"/>
                <a:solidFill>
                  <a:schemeClr val="accent1"/>
                </a:solidFill>
                <a:effectLst>
                  <a:innerShdw blurRad="63500" dist="50800" dir="13500000">
                    <a:srgbClr val="000000">
                      <a:alpha val="50000"/>
                    </a:srgbClr>
                  </a:innerShdw>
                </a:effectLst>
                <a:latin typeface="Bahnschrift SemiBold SemiConden" panose="020B0502040204020203" pitchFamily="34" charset="0"/>
              </a:rPr>
              <a:t>3. When you are broken, seek God</a:t>
            </a:r>
            <a:endParaRPr lang="en-US" sz="6000" b="1" spc="50" dirty="0">
              <a:ln w="0"/>
              <a:solidFill>
                <a:schemeClr val="accent1"/>
              </a:solidFill>
              <a:effectLst>
                <a:innerShdw blurRad="63500" dist="50800" dir="13500000">
                  <a:srgbClr val="000000">
                    <a:alpha val="50000"/>
                  </a:srgbClr>
                </a:innerShdw>
              </a:effectLst>
              <a:latin typeface="Bahnschrift SemiBold SemiConden" panose="020B0502040204020203" pitchFamily="34" charset="0"/>
            </a:endParaRPr>
          </a:p>
        </p:txBody>
      </p:sp>
      <p:sp>
        <p:nvSpPr>
          <p:cNvPr id="4" name="Content Placeholder 2">
            <a:extLst>
              <a:ext uri="{FF2B5EF4-FFF2-40B4-BE49-F238E27FC236}">
                <a16:creationId xmlns:a16="http://schemas.microsoft.com/office/drawing/2014/main" id="{74C27E7E-509C-4734-85E8-FA4E0A7C972C}"/>
              </a:ext>
            </a:extLst>
          </p:cNvPr>
          <p:cNvSpPr>
            <a:spLocks noGrp="1"/>
          </p:cNvSpPr>
          <p:nvPr>
            <p:ph idx="1"/>
          </p:nvPr>
        </p:nvSpPr>
        <p:spPr>
          <a:xfrm>
            <a:off x="487563" y="1268733"/>
            <a:ext cx="5680323" cy="6106852"/>
          </a:xfrm>
        </p:spPr>
        <p:txBody>
          <a:bodyPr>
            <a:normAutofit/>
          </a:bodyPr>
          <a:lstStyle/>
          <a:p>
            <a:pPr marL="0" indent="0" algn="ctr">
              <a:lnSpc>
                <a:spcPct val="120000"/>
              </a:lnSpc>
              <a:buNone/>
            </a:pPr>
            <a:r>
              <a:rPr lang="en-GB" sz="1450" u="sng" dirty="0">
                <a:solidFill>
                  <a:schemeClr val="bg1"/>
                </a:solidFill>
                <a:latin typeface="Bahnschrift SemiBold SemiConden" panose="020B0502040204020203" pitchFamily="34" charset="0"/>
              </a:rPr>
              <a:t>Genesis 32:12-21</a:t>
            </a:r>
          </a:p>
          <a:p>
            <a:pPr marL="0" indent="0" algn="just">
              <a:lnSpc>
                <a:spcPct val="120000"/>
              </a:lnSpc>
              <a:buNone/>
            </a:pPr>
            <a:r>
              <a:rPr lang="en-GB" sz="1450" dirty="0">
                <a:solidFill>
                  <a:schemeClr val="bg1"/>
                </a:solidFill>
                <a:latin typeface="Bahnschrift SemiBold SemiConden" panose="020B0502040204020203" pitchFamily="34" charset="0"/>
              </a:rPr>
              <a:t>But you have said, ‘I will surely make you prosper and will make your descendants like the sand of the sea, which cannot be counted.’”</a:t>
            </a:r>
            <a:r>
              <a:rPr lang="en-GB" sz="1450" b="1" baseline="30000" dirty="0">
                <a:solidFill>
                  <a:schemeClr val="bg1"/>
                </a:solidFill>
                <a:latin typeface="Bahnschrift SemiBold SemiConden" panose="020B0502040204020203" pitchFamily="34" charset="0"/>
              </a:rPr>
              <a:t> </a:t>
            </a:r>
            <a:r>
              <a:rPr lang="en-GB" sz="1450" dirty="0">
                <a:solidFill>
                  <a:schemeClr val="bg1"/>
                </a:solidFill>
                <a:latin typeface="Bahnschrift SemiBold SemiConden" panose="020B0502040204020203" pitchFamily="34" charset="0"/>
              </a:rPr>
              <a:t>He spent the night there, and from what he had with him he selected a gift for his brother Esau: </a:t>
            </a:r>
            <a:r>
              <a:rPr lang="en-GB" sz="1450" b="1" baseline="30000" dirty="0">
                <a:solidFill>
                  <a:schemeClr val="bg1"/>
                </a:solidFill>
                <a:latin typeface="Bahnschrift SemiBold SemiConden" panose="020B0502040204020203" pitchFamily="34" charset="0"/>
              </a:rPr>
              <a:t>14 </a:t>
            </a:r>
            <a:r>
              <a:rPr lang="en-GB" sz="1450" dirty="0">
                <a:solidFill>
                  <a:schemeClr val="bg1"/>
                </a:solidFill>
                <a:latin typeface="Bahnschrift SemiBold SemiConden" panose="020B0502040204020203" pitchFamily="34" charset="0"/>
              </a:rPr>
              <a:t>two hundred female goats and twenty male goats, two hundred ewes and twenty rams,</a:t>
            </a:r>
            <a:r>
              <a:rPr lang="en-GB" sz="1450" b="1" baseline="30000" dirty="0">
                <a:solidFill>
                  <a:schemeClr val="bg1"/>
                </a:solidFill>
                <a:latin typeface="Bahnschrift SemiBold SemiConden" panose="020B0502040204020203" pitchFamily="34" charset="0"/>
              </a:rPr>
              <a:t> </a:t>
            </a:r>
            <a:r>
              <a:rPr lang="en-GB" sz="1450" dirty="0">
                <a:solidFill>
                  <a:schemeClr val="bg1"/>
                </a:solidFill>
                <a:latin typeface="Bahnschrift SemiBold SemiConden" panose="020B0502040204020203" pitchFamily="34" charset="0"/>
              </a:rPr>
              <a:t>thirty female camels with their young, forty cows and ten bulls, and twenty female donkeys and ten male donkeys. He put them in the care of his servants, each herd by itself, and said to his servants, “Go ahead of me, and keep some space between the herds.”</a:t>
            </a:r>
            <a:r>
              <a:rPr lang="en-GB" sz="1450" b="1" baseline="30000" dirty="0">
                <a:solidFill>
                  <a:schemeClr val="bg1"/>
                </a:solidFill>
                <a:latin typeface="Bahnschrift SemiBold SemiConden" panose="020B0502040204020203" pitchFamily="34" charset="0"/>
              </a:rPr>
              <a:t> </a:t>
            </a:r>
            <a:r>
              <a:rPr lang="en-GB" sz="1450" dirty="0">
                <a:solidFill>
                  <a:schemeClr val="bg1"/>
                </a:solidFill>
                <a:latin typeface="Bahnschrift SemiBold SemiConden" panose="020B0502040204020203" pitchFamily="34" charset="0"/>
              </a:rPr>
              <a:t>He instructed the one in the lead: “When my brother Esau meets you and asks, ‘Who do you belong to, and where are you going, and who owns all these animals in front of you?’</a:t>
            </a:r>
            <a:r>
              <a:rPr lang="en-GB" sz="1450" b="1" baseline="30000" dirty="0">
                <a:solidFill>
                  <a:schemeClr val="bg1"/>
                </a:solidFill>
                <a:latin typeface="Bahnschrift SemiBold SemiConden" panose="020B0502040204020203" pitchFamily="34" charset="0"/>
              </a:rPr>
              <a:t> </a:t>
            </a:r>
            <a:r>
              <a:rPr lang="en-GB" sz="1450" dirty="0">
                <a:solidFill>
                  <a:schemeClr val="bg1"/>
                </a:solidFill>
                <a:latin typeface="Bahnschrift SemiBold SemiConden" panose="020B0502040204020203" pitchFamily="34" charset="0"/>
              </a:rPr>
              <a:t>then you are to say, ‘They belong to your servant Jacob. They are a gift sent to my lord Esau, and he is coming behind us.’” He also instructed the second, the third and all the others who followed the herds: “You are to say the same thing to Esau when you meet him. And be sure to say, ‘Your servant Jacob is coming behind us.’” For he thought, “I will pacify him with these gifts I am sending on ahead; later, when I see him, perhaps he will receive me.” So Jacob’s gifts went on ahead of him, but he himself spent the night in the camp.</a:t>
            </a:r>
          </a:p>
          <a:p>
            <a:pPr marL="0" indent="0" algn="just">
              <a:buNone/>
            </a:pPr>
            <a:endParaRPr lang="en-US" sz="1450" dirty="0">
              <a:solidFill>
                <a:schemeClr val="bg1"/>
              </a:solidFill>
              <a:latin typeface="Bahnschrift SemiBold SemiConden" panose="020B0502040204020203" pitchFamily="34" charset="0"/>
            </a:endParaRPr>
          </a:p>
        </p:txBody>
      </p:sp>
      <p:sp>
        <p:nvSpPr>
          <p:cNvPr id="5" name="Content Placeholder 2">
            <a:extLst>
              <a:ext uri="{FF2B5EF4-FFF2-40B4-BE49-F238E27FC236}">
                <a16:creationId xmlns:a16="http://schemas.microsoft.com/office/drawing/2014/main" id="{DA95E6A3-5BD8-437E-8B2B-0E501BBEB682}"/>
              </a:ext>
            </a:extLst>
          </p:cNvPr>
          <p:cNvSpPr txBox="1">
            <a:spLocks/>
          </p:cNvSpPr>
          <p:nvPr/>
        </p:nvSpPr>
        <p:spPr>
          <a:xfrm>
            <a:off x="6389343" y="1282483"/>
            <a:ext cx="5449730" cy="551513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1800" u="sng" dirty="0">
                <a:solidFill>
                  <a:schemeClr val="bg1"/>
                </a:solidFill>
                <a:latin typeface="Microsoft JhengHei UI" panose="020B0604030504040204" pitchFamily="34" charset="-120"/>
                <a:ea typeface="Microsoft JhengHei UI" panose="020B0604030504040204" pitchFamily="34" charset="-120"/>
              </a:rPr>
              <a:t>創世紀</a:t>
            </a:r>
            <a:r>
              <a:rPr lang="en-GB" sz="1800" u="sng" dirty="0">
                <a:solidFill>
                  <a:schemeClr val="bg1"/>
                </a:solidFill>
                <a:latin typeface="Microsoft JhengHei UI" panose="020B0604030504040204" pitchFamily="34" charset="-120"/>
                <a:ea typeface="Microsoft JhengHei UI" panose="020B0604030504040204" pitchFamily="34" charset="-120"/>
              </a:rPr>
              <a:t>32:12-21</a:t>
            </a:r>
            <a:endParaRPr lang="en-GB" sz="1800" dirty="0">
              <a:solidFill>
                <a:schemeClr val="bg1"/>
              </a:solidFill>
              <a:latin typeface="Microsoft JhengHei UI" panose="020B0604030504040204" pitchFamily="34" charset="-120"/>
              <a:ea typeface="Microsoft JhengHei UI" panose="020B0604030504040204" pitchFamily="34" charset="-120"/>
            </a:endParaRPr>
          </a:p>
          <a:p>
            <a:pPr marL="0" indent="0" algn="just">
              <a:lnSpc>
                <a:spcPct val="120000"/>
              </a:lnSpc>
              <a:buNone/>
            </a:pPr>
            <a:r>
              <a:rPr lang="zh-TW" altLang="en-US" sz="1800" dirty="0">
                <a:solidFill>
                  <a:schemeClr val="bg1"/>
                </a:solidFill>
                <a:latin typeface="Microsoft JhengHei UI" panose="020B0604030504040204" pitchFamily="34" charset="-120"/>
                <a:ea typeface="Microsoft JhengHei UI" panose="020B0604030504040204" pitchFamily="34" charset="-120"/>
              </a:rPr>
              <a:t>你曾說：</a:t>
            </a:r>
            <a:r>
              <a:rPr lang="en-US" altLang="zh-TW" sz="1800" dirty="0">
                <a:solidFill>
                  <a:schemeClr val="bg1"/>
                </a:solidFill>
                <a:latin typeface="Microsoft JhengHei UI" panose="020B0604030504040204" pitchFamily="34" charset="-120"/>
                <a:ea typeface="Microsoft JhengHei UI" panose="020B0604030504040204" pitchFamily="34" charset="-120"/>
              </a:rPr>
              <a:t>『</a:t>
            </a:r>
            <a:r>
              <a:rPr lang="zh-TW" altLang="en-US" sz="1800" dirty="0">
                <a:solidFill>
                  <a:schemeClr val="bg1"/>
                </a:solidFill>
                <a:latin typeface="Microsoft JhengHei UI" panose="020B0604030504040204" pitchFamily="34" charset="-120"/>
                <a:ea typeface="Microsoft JhengHei UI" panose="020B0604030504040204" pitchFamily="34" charset="-120"/>
              </a:rPr>
              <a:t>我必定厚待你，使你的後裔如同海邊的沙，多得不可勝數。</a:t>
            </a:r>
            <a:r>
              <a:rPr lang="en-US" altLang="zh-TW" sz="1800" dirty="0">
                <a:solidFill>
                  <a:schemeClr val="bg1"/>
                </a:solidFill>
                <a:latin typeface="Microsoft JhengHei UI" panose="020B0604030504040204" pitchFamily="34" charset="-120"/>
                <a:ea typeface="Microsoft JhengHei UI" panose="020B0604030504040204" pitchFamily="34" charset="-120"/>
              </a:rPr>
              <a:t>』</a:t>
            </a:r>
            <a:r>
              <a:rPr lang="zh-TW" altLang="en-US" sz="1800" dirty="0">
                <a:solidFill>
                  <a:schemeClr val="bg1"/>
                </a:solidFill>
                <a:latin typeface="Microsoft JhengHei UI" panose="020B0604030504040204" pitchFamily="34" charset="-120"/>
                <a:ea typeface="Microsoft JhengHei UI" panose="020B0604030504040204" pitchFamily="34" charset="-120"/>
              </a:rPr>
              <a:t>」  當夜， 雅各 在那裏住宿，就從他手中所擁有的拿禮物要送給他哥哥 以掃 ， 就是二百隻母山羊、二十隻公山羊、二百隻母綿羊、二十隻公綿羊、 三十匹哺乳的母駱駝和牠們的小駱駝、四十頭母牛、十頭公牛、二十匹母驢和十匹公驢。 他把每種牲畜各分一羣，交在僕人手中，對僕人說：「你們要在我的前頭過去，使羣和羣之間保持一段距離」。 他又吩咐領頭的人說：「我哥哥 以掃 遇見你的時候，問你說：</a:t>
            </a:r>
            <a:r>
              <a:rPr lang="en-US" altLang="zh-TW" sz="1800" dirty="0">
                <a:solidFill>
                  <a:schemeClr val="bg1"/>
                </a:solidFill>
                <a:latin typeface="Microsoft JhengHei UI" panose="020B0604030504040204" pitchFamily="34" charset="-120"/>
                <a:ea typeface="Microsoft JhengHei UI" panose="020B0604030504040204" pitchFamily="34" charset="-120"/>
              </a:rPr>
              <a:t>『</a:t>
            </a:r>
            <a:r>
              <a:rPr lang="zh-TW" altLang="en-US" sz="1800" dirty="0">
                <a:solidFill>
                  <a:schemeClr val="bg1"/>
                </a:solidFill>
                <a:latin typeface="Microsoft JhengHei UI" panose="020B0604030504040204" pitchFamily="34" charset="-120"/>
                <a:ea typeface="Microsoft JhengHei UI" panose="020B0604030504040204" pitchFamily="34" charset="-120"/>
              </a:rPr>
              <a:t>你是誰的人？要往哪裏去？你前面這些是誰的？</a:t>
            </a:r>
            <a:r>
              <a:rPr lang="en-US" altLang="zh-TW" sz="1800" dirty="0">
                <a:solidFill>
                  <a:schemeClr val="bg1"/>
                </a:solidFill>
                <a:latin typeface="Microsoft JhengHei UI" panose="020B0604030504040204" pitchFamily="34" charset="-120"/>
                <a:ea typeface="Microsoft JhengHei UI" panose="020B0604030504040204" pitchFamily="34" charset="-120"/>
              </a:rPr>
              <a:t>』 </a:t>
            </a:r>
            <a:r>
              <a:rPr lang="zh-TW" altLang="en-US" sz="1800" dirty="0">
                <a:solidFill>
                  <a:schemeClr val="bg1"/>
                </a:solidFill>
                <a:latin typeface="Microsoft JhengHei UI" panose="020B0604030504040204" pitchFamily="34" charset="-120"/>
                <a:ea typeface="Microsoft JhengHei UI" panose="020B0604030504040204" pitchFamily="34" charset="-120"/>
              </a:rPr>
              <a:t>你就說：</a:t>
            </a:r>
            <a:r>
              <a:rPr lang="en-US" altLang="zh-TW" sz="1800" dirty="0">
                <a:solidFill>
                  <a:schemeClr val="bg1"/>
                </a:solidFill>
                <a:latin typeface="Microsoft JhengHei UI" panose="020B0604030504040204" pitchFamily="34" charset="-120"/>
                <a:ea typeface="Microsoft JhengHei UI" panose="020B0604030504040204" pitchFamily="34" charset="-120"/>
              </a:rPr>
              <a:t>『</a:t>
            </a:r>
            <a:r>
              <a:rPr lang="zh-TW" altLang="en-US" sz="1800" dirty="0">
                <a:solidFill>
                  <a:schemeClr val="bg1"/>
                </a:solidFill>
                <a:latin typeface="Microsoft JhengHei UI" panose="020B0604030504040204" pitchFamily="34" charset="-120"/>
                <a:ea typeface="Microsoft JhengHei UI" panose="020B0604030504040204" pitchFamily="34" charset="-120"/>
              </a:rPr>
              <a:t>是你僕人 雅各 的，是送給我主 以掃 的禮物。看哪，他自己也在我們後面。</a:t>
            </a:r>
            <a:r>
              <a:rPr lang="en-US" altLang="zh-TW" sz="1800" dirty="0">
                <a:solidFill>
                  <a:schemeClr val="bg1"/>
                </a:solidFill>
                <a:latin typeface="Microsoft JhengHei UI" panose="020B0604030504040204" pitchFamily="34" charset="-120"/>
                <a:ea typeface="Microsoft JhengHei UI" panose="020B0604030504040204" pitchFamily="34" charset="-120"/>
              </a:rPr>
              <a:t>』</a:t>
            </a:r>
            <a:r>
              <a:rPr lang="zh-TW" altLang="en-US" sz="1800" dirty="0">
                <a:solidFill>
                  <a:schemeClr val="bg1"/>
                </a:solidFill>
                <a:latin typeface="Microsoft JhengHei UI" panose="020B0604030504040204" pitchFamily="34" charset="-120"/>
                <a:ea typeface="Microsoft JhengHei UI" panose="020B0604030504040204" pitchFamily="34" charset="-120"/>
              </a:rPr>
              <a:t>」 他又吩咐第二、第三和所有趕畜羣的人說：「你們遇見 以掃 的時候要照這樣的話對他說， 你們還要說：</a:t>
            </a:r>
            <a:r>
              <a:rPr lang="en-US" altLang="zh-TW" sz="1800" dirty="0">
                <a:solidFill>
                  <a:schemeClr val="bg1"/>
                </a:solidFill>
                <a:latin typeface="Microsoft JhengHei UI" panose="020B0604030504040204" pitchFamily="34" charset="-120"/>
                <a:ea typeface="Microsoft JhengHei UI" panose="020B0604030504040204" pitchFamily="34" charset="-120"/>
              </a:rPr>
              <a:t>『</a:t>
            </a:r>
            <a:r>
              <a:rPr lang="zh-TW" altLang="en-US" sz="1800" dirty="0">
                <a:solidFill>
                  <a:schemeClr val="bg1"/>
                </a:solidFill>
                <a:latin typeface="Microsoft JhengHei UI" panose="020B0604030504040204" pitchFamily="34" charset="-120"/>
                <a:ea typeface="Microsoft JhengHei UI" panose="020B0604030504040204" pitchFamily="34" charset="-120"/>
              </a:rPr>
              <a:t>看哪，你僕人 雅各 在我們後面。</a:t>
            </a:r>
            <a:r>
              <a:rPr lang="en-US" altLang="zh-TW" sz="1800" dirty="0">
                <a:solidFill>
                  <a:schemeClr val="bg1"/>
                </a:solidFill>
                <a:latin typeface="Microsoft JhengHei UI" panose="020B0604030504040204" pitchFamily="34" charset="-120"/>
                <a:ea typeface="Microsoft JhengHei UI" panose="020B0604030504040204" pitchFamily="34" charset="-120"/>
              </a:rPr>
              <a:t>』</a:t>
            </a:r>
            <a:r>
              <a:rPr lang="zh-TW" altLang="en-US" sz="1800" dirty="0">
                <a:solidFill>
                  <a:schemeClr val="bg1"/>
                </a:solidFill>
                <a:latin typeface="Microsoft JhengHei UI" panose="020B0604030504040204" pitchFamily="34" charset="-120"/>
                <a:ea typeface="Microsoft JhengHei UI" panose="020B0604030504040204" pitchFamily="34" charset="-120"/>
              </a:rPr>
              <a:t>」因 雅各 說：「我藉着在我前面送去的禮物給他面子，然後再見他的面，或許他會寬容我。」 於是禮物在他前面過去了；那夜， 雅各 在營中住宿。</a:t>
            </a:r>
          </a:p>
        </p:txBody>
      </p:sp>
    </p:spTree>
    <p:extLst>
      <p:ext uri="{BB962C8B-B14F-4D97-AF65-F5344CB8AC3E}">
        <p14:creationId xmlns:p14="http://schemas.microsoft.com/office/powerpoint/2010/main" val="3285912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2C8A8-EA3A-4869-B33E-36F6598C8180}"/>
              </a:ext>
            </a:extLst>
          </p:cNvPr>
          <p:cNvSpPr>
            <a:spLocks noGrp="1"/>
          </p:cNvSpPr>
          <p:nvPr>
            <p:ph type="title"/>
          </p:nvPr>
        </p:nvSpPr>
        <p:spPr>
          <a:xfrm>
            <a:off x="123181" y="193246"/>
            <a:ext cx="10515600" cy="872409"/>
          </a:xfrm>
        </p:spPr>
        <p:txBody>
          <a:bodyPr>
            <a:normAutofit fontScale="90000"/>
          </a:bodyPr>
          <a:lstStyle/>
          <a:p>
            <a:r>
              <a:rPr lang="en-GB" sz="6000" b="1" spc="50" dirty="0">
                <a:ln w="0"/>
                <a:solidFill>
                  <a:schemeClr val="accent1"/>
                </a:solidFill>
                <a:effectLst>
                  <a:innerShdw blurRad="63500" dist="50800" dir="13500000">
                    <a:srgbClr val="000000">
                      <a:alpha val="50000"/>
                    </a:srgbClr>
                  </a:innerShdw>
                </a:effectLst>
                <a:latin typeface="Bahnschrift SemiBold SemiConden" panose="020B0502040204020203" pitchFamily="34" charset="0"/>
              </a:rPr>
              <a:t>3. When you are broken, seek God</a:t>
            </a:r>
            <a:endParaRPr lang="en-US" sz="6000" b="1" spc="50" dirty="0">
              <a:ln w="0"/>
              <a:solidFill>
                <a:schemeClr val="accent1"/>
              </a:solidFill>
              <a:effectLst>
                <a:innerShdw blurRad="63500" dist="50800" dir="13500000">
                  <a:srgbClr val="000000">
                    <a:alpha val="50000"/>
                  </a:srgbClr>
                </a:innerShdw>
              </a:effectLst>
              <a:latin typeface="Bahnschrift SemiBold SemiConden" panose="020B0502040204020203" pitchFamily="34" charset="0"/>
            </a:endParaRPr>
          </a:p>
        </p:txBody>
      </p:sp>
      <p:sp>
        <p:nvSpPr>
          <p:cNvPr id="4" name="Content Placeholder 2">
            <a:extLst>
              <a:ext uri="{FF2B5EF4-FFF2-40B4-BE49-F238E27FC236}">
                <a16:creationId xmlns:a16="http://schemas.microsoft.com/office/drawing/2014/main" id="{74C27E7E-509C-4734-85E8-FA4E0A7C972C}"/>
              </a:ext>
            </a:extLst>
          </p:cNvPr>
          <p:cNvSpPr>
            <a:spLocks noGrp="1"/>
          </p:cNvSpPr>
          <p:nvPr>
            <p:ph idx="1"/>
          </p:nvPr>
        </p:nvSpPr>
        <p:spPr>
          <a:xfrm>
            <a:off x="487563" y="1268733"/>
            <a:ext cx="5680323" cy="5244210"/>
          </a:xfrm>
        </p:spPr>
        <p:txBody>
          <a:bodyPr>
            <a:normAutofit lnSpcReduction="10000"/>
          </a:bodyPr>
          <a:lstStyle/>
          <a:p>
            <a:pPr marL="0" indent="0" algn="ctr">
              <a:lnSpc>
                <a:spcPct val="120000"/>
              </a:lnSpc>
              <a:buNone/>
            </a:pPr>
            <a:r>
              <a:rPr lang="en-GB" sz="1800" u="sng" dirty="0">
                <a:solidFill>
                  <a:schemeClr val="bg1"/>
                </a:solidFill>
                <a:latin typeface="Bahnschrift SemiBold SemiConden" panose="020B0502040204020203" pitchFamily="34" charset="0"/>
              </a:rPr>
              <a:t>Genesis 32:22-31</a:t>
            </a:r>
          </a:p>
          <a:p>
            <a:pPr marL="0" indent="0" algn="just">
              <a:buNone/>
            </a:pPr>
            <a:r>
              <a:rPr lang="en-GB" sz="1800" u="sng" dirty="0">
                <a:solidFill>
                  <a:schemeClr val="accent1">
                    <a:lumMod val="20000"/>
                    <a:lumOff val="80000"/>
                  </a:schemeClr>
                </a:solidFill>
              </a:rPr>
              <a:t>That night Jacob got up and took his two wives, his two female servants and his eleven sons and crossed the ford of the Jabbok. After he had sent them across the stream, he sent over all his possessions. So Jacob was left alone, and a man wrestled with him till daybreak. When the man saw that he could not overpower him, he touched the socket of Jacob’s hip so that his hip was wrenched as he wrestled with the man. Then the man said, “Let me go, for it is daybreak.” But Jacob replied, “I will not let you go unless you bless me.”</a:t>
            </a:r>
            <a:r>
              <a:rPr lang="en-GB" sz="1800" b="1" u="sng" baseline="30000" dirty="0">
                <a:solidFill>
                  <a:schemeClr val="accent1">
                    <a:lumMod val="20000"/>
                    <a:lumOff val="80000"/>
                  </a:schemeClr>
                </a:solidFill>
              </a:rPr>
              <a:t> </a:t>
            </a:r>
            <a:r>
              <a:rPr lang="en-GB" sz="1800" u="sng" dirty="0">
                <a:solidFill>
                  <a:schemeClr val="accent1">
                    <a:lumMod val="20000"/>
                    <a:lumOff val="80000"/>
                  </a:schemeClr>
                </a:solidFill>
              </a:rPr>
              <a:t>The man asked him, “What is your name?” “Jacob,” he answered. Then the man said, “Your name will no longer be Jacob, but Israel, because you have struggled with God and with humans and have overcome.” Jacob said, “Please tell me your name.”</a:t>
            </a:r>
          </a:p>
          <a:p>
            <a:pPr marL="0" indent="0" algn="just">
              <a:buNone/>
            </a:pPr>
            <a:br>
              <a:rPr lang="en-GB" sz="1800" u="sng" dirty="0">
                <a:solidFill>
                  <a:schemeClr val="accent1">
                    <a:lumMod val="20000"/>
                    <a:lumOff val="80000"/>
                  </a:schemeClr>
                </a:solidFill>
              </a:rPr>
            </a:br>
            <a:r>
              <a:rPr lang="en-GB" sz="1800" dirty="0">
                <a:solidFill>
                  <a:schemeClr val="bg1"/>
                </a:solidFill>
              </a:rPr>
              <a:t>But he replied, “Why do you ask my name?” Then he blessed him there. So Jacob called the place Peniel,</a:t>
            </a:r>
            <a:r>
              <a:rPr lang="en-GB" sz="1800" baseline="30000" dirty="0">
                <a:solidFill>
                  <a:schemeClr val="bg1"/>
                </a:solidFill>
              </a:rPr>
              <a:t> </a:t>
            </a:r>
            <a:r>
              <a:rPr lang="en-GB" sz="1800" dirty="0">
                <a:solidFill>
                  <a:schemeClr val="bg1"/>
                </a:solidFill>
              </a:rPr>
              <a:t>saying, “It is because I saw God face to face, and yet my life was spared.” The sun rose above him as he passed Peniel, and he was limping because of his hip.</a:t>
            </a:r>
          </a:p>
          <a:p>
            <a:pPr marL="0" indent="0" algn="just">
              <a:buNone/>
            </a:pPr>
            <a:endParaRPr lang="en-US" sz="1800" dirty="0">
              <a:solidFill>
                <a:schemeClr val="bg1"/>
              </a:solidFill>
              <a:latin typeface="Bahnschrift SemiBold SemiConden" panose="020B0502040204020203" pitchFamily="34" charset="0"/>
            </a:endParaRPr>
          </a:p>
        </p:txBody>
      </p:sp>
      <p:sp>
        <p:nvSpPr>
          <p:cNvPr id="5" name="Content Placeholder 2">
            <a:extLst>
              <a:ext uri="{FF2B5EF4-FFF2-40B4-BE49-F238E27FC236}">
                <a16:creationId xmlns:a16="http://schemas.microsoft.com/office/drawing/2014/main" id="{DA95E6A3-5BD8-437E-8B2B-0E501BBEB682}"/>
              </a:ext>
            </a:extLst>
          </p:cNvPr>
          <p:cNvSpPr txBox="1">
            <a:spLocks/>
          </p:cNvSpPr>
          <p:nvPr/>
        </p:nvSpPr>
        <p:spPr>
          <a:xfrm>
            <a:off x="6389343" y="1282483"/>
            <a:ext cx="5449730" cy="55151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1800" u="sng" dirty="0">
                <a:solidFill>
                  <a:schemeClr val="bg1"/>
                </a:solidFill>
                <a:latin typeface="Microsoft JhengHei UI" panose="020B0604030504040204" pitchFamily="34" charset="-120"/>
                <a:ea typeface="Microsoft JhengHei UI" panose="020B0604030504040204" pitchFamily="34" charset="-120"/>
              </a:rPr>
              <a:t>創世紀</a:t>
            </a:r>
            <a:r>
              <a:rPr lang="en-GB" sz="1800" u="sng" dirty="0">
                <a:solidFill>
                  <a:schemeClr val="bg1"/>
                </a:solidFill>
                <a:latin typeface="Microsoft JhengHei UI" panose="020B0604030504040204" pitchFamily="34" charset="-120"/>
                <a:ea typeface="Microsoft JhengHei UI" panose="020B0604030504040204" pitchFamily="34" charset="-120"/>
              </a:rPr>
              <a:t>32:22-31</a:t>
            </a:r>
            <a:endParaRPr lang="en-GB" sz="1800" dirty="0">
              <a:solidFill>
                <a:schemeClr val="bg1"/>
              </a:solidFill>
              <a:latin typeface="Microsoft JhengHei UI" panose="020B0604030504040204" pitchFamily="34" charset="-120"/>
              <a:ea typeface="Microsoft JhengHei UI" panose="020B0604030504040204" pitchFamily="34" charset="-120"/>
            </a:endParaRPr>
          </a:p>
          <a:p>
            <a:pPr marL="0" indent="0" algn="just">
              <a:lnSpc>
                <a:spcPct val="120000"/>
              </a:lnSpc>
              <a:buNone/>
            </a:pPr>
            <a:r>
              <a:rPr lang="zh-TW" altLang="en-US" sz="1800" dirty="0">
                <a:solidFill>
                  <a:schemeClr val="accent1">
                    <a:lumMod val="20000"/>
                    <a:lumOff val="80000"/>
                  </a:schemeClr>
                </a:solidFill>
                <a:latin typeface="Microsoft JhengHei UI" panose="020B0604030504040204" pitchFamily="34" charset="-120"/>
                <a:ea typeface="Microsoft JhengHei UI" panose="020B0604030504040204" pitchFamily="34" charset="-120"/>
              </a:rPr>
              <a:t>他夜間起來，帶着兩個妻子，兩個婢女和十一個孩子，過了 雅博 渡口。 他帶着他們，送他們過河，他所有的一切也都過去， 只剩下 雅各 一人。有一個人來和他摔跤，直到黎明。 那人見自己勝不過他，就摸了他的大腿窩一下。 雅各 的大腿窩就在和那人摔跤的時候扭了。 那人說：「天快亮了，讓我走吧！」 雅各 說：「你不給我祝福，我就不讓你走。」 那人說：「你叫甚麼名字？」他說：「 雅各 。」 那人說：「你的名字不要再叫 雅各 ，要叫 以色列 ，因為你與　神和人較力，都得勝了。」 雅各 問他說：「請告訴我你的名字。」那人說：「何必問我的名字呢？」於是他在那裏為 雅各 祝福。 </a:t>
            </a:r>
            <a:endParaRPr lang="en-US" altLang="zh-TW" sz="1800" dirty="0">
              <a:solidFill>
                <a:schemeClr val="accent1">
                  <a:lumMod val="20000"/>
                  <a:lumOff val="80000"/>
                </a:schemeClr>
              </a:solidFill>
              <a:latin typeface="Microsoft JhengHei UI" panose="020B0604030504040204" pitchFamily="34" charset="-120"/>
              <a:ea typeface="Microsoft JhengHei UI" panose="020B0604030504040204" pitchFamily="34" charset="-120"/>
            </a:endParaRPr>
          </a:p>
          <a:p>
            <a:pPr marL="0" indent="0" algn="just">
              <a:lnSpc>
                <a:spcPct val="120000"/>
              </a:lnSpc>
              <a:buNone/>
            </a:pPr>
            <a:r>
              <a:rPr lang="zh-TW" altLang="en-US" sz="1800" dirty="0">
                <a:solidFill>
                  <a:schemeClr val="bg1"/>
                </a:solidFill>
                <a:latin typeface="Microsoft JhengHei UI" panose="020B0604030504040204" pitchFamily="34" charset="-120"/>
                <a:ea typeface="Microsoft JhengHei UI" panose="020B0604030504040204" pitchFamily="34" charset="-120"/>
              </a:rPr>
              <a:t>雅各 就給那地方起名叫 毗努伊勒 ，說：「我面對面見了　神，我的性命仍得保全。」 太陽剛出來的時候， 雅各 經過 毗努伊勒 ，他的大腿就瘸了。</a:t>
            </a:r>
          </a:p>
        </p:txBody>
      </p:sp>
    </p:spTree>
    <p:extLst>
      <p:ext uri="{BB962C8B-B14F-4D97-AF65-F5344CB8AC3E}">
        <p14:creationId xmlns:p14="http://schemas.microsoft.com/office/powerpoint/2010/main" val="268087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2228</Words>
  <Application>Microsoft Office PowerPoint</Application>
  <PresentationFormat>Widescreen</PresentationFormat>
  <Paragraphs>63</Paragraphs>
  <Slides>11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Microsoft JhengHei UI</vt:lpstr>
      <vt:lpstr>Arial</vt:lpstr>
      <vt:lpstr>Bahnschrift SemiBold SemiConden</vt:lpstr>
      <vt:lpstr>Calibri</vt:lpstr>
      <vt:lpstr>Wingdings</vt:lpstr>
      <vt:lpstr>Office Theme</vt:lpstr>
      <vt:lpstr>Broken to be Blessed</vt:lpstr>
      <vt:lpstr>Genesis 創世紀  32:1-31</vt:lpstr>
      <vt:lpstr>1. God doesn’t use shortcuts to bless</vt:lpstr>
      <vt:lpstr>Jacob</vt:lpstr>
      <vt:lpstr>2. God breaks us to make us whole</vt:lpstr>
      <vt:lpstr>God cannot be mocked</vt:lpstr>
      <vt:lpstr>PowerPoint Presentation</vt:lpstr>
      <vt:lpstr>3. When you are broken, seek God</vt:lpstr>
      <vt:lpstr>3. When you are broken, seek God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Broken to be Blessed</dc:title>
  <dc:creator>Kwong Wing Yan</dc:creator>
  <cp:lastModifiedBy>Kwong Wing Yan</cp:lastModifiedBy>
  <cp:revision>3</cp:revision>
  <dcterms:created xsi:type="dcterms:W3CDTF">2020-07-25T10:59:50Z</dcterms:created>
  <dcterms:modified xsi:type="dcterms:W3CDTF">2020-07-25T15:18:04Z</dcterms:modified>
</cp:coreProperties>
</file>